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2">
  <p:sldMasterIdLst>
    <p:sldMasterId id="2147483648" r:id="rId1"/>
  </p:sldMasterIdLst>
  <p:notesMasterIdLst>
    <p:notesMasterId r:id="rId24"/>
  </p:notesMasterIdLst>
  <p:sldIdLst>
    <p:sldId id="257" r:id="rId2"/>
    <p:sldId id="259" r:id="rId3"/>
    <p:sldId id="286" r:id="rId4"/>
    <p:sldId id="307" r:id="rId5"/>
    <p:sldId id="288" r:id="rId6"/>
    <p:sldId id="302" r:id="rId7"/>
    <p:sldId id="289" r:id="rId8"/>
    <p:sldId id="305" r:id="rId9"/>
    <p:sldId id="306" r:id="rId10"/>
    <p:sldId id="290" r:id="rId11"/>
    <p:sldId id="291" r:id="rId12"/>
    <p:sldId id="292" r:id="rId13"/>
    <p:sldId id="287" r:id="rId14"/>
    <p:sldId id="303" r:id="rId15"/>
    <p:sldId id="293" r:id="rId16"/>
    <p:sldId id="294" r:id="rId17"/>
    <p:sldId id="295" r:id="rId18"/>
    <p:sldId id="296" r:id="rId19"/>
    <p:sldId id="297" r:id="rId20"/>
    <p:sldId id="298" r:id="rId21"/>
    <p:sldId id="299" r:id="rId22"/>
    <p:sldId id="301" r:id="rId23"/>
  </p:sldIdLst>
  <p:sldSz cx="9906000" cy="6858000" type="A4"/>
  <p:notesSz cx="6858000" cy="9906000"/>
  <p:defaultTextStyle>
    <a:defPPr>
      <a:defRPr lang="de-DE"/>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300"/>
    <a:srgbClr val="FFC235"/>
    <a:srgbClr val="FF0202"/>
    <a:srgbClr val="00A100"/>
    <a:srgbClr val="006600"/>
    <a:srgbClr val="E6E6E6"/>
    <a:srgbClr val="FF9900"/>
    <a:srgbClr val="FF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7" autoAdjust="0"/>
    <p:restoredTop sz="86358" autoAdjust="0"/>
  </p:normalViewPr>
  <p:slideViewPr>
    <p:cSldViewPr>
      <p:cViewPr varScale="1">
        <p:scale>
          <a:sx n="95" d="100"/>
          <a:sy n="95" d="100"/>
        </p:scale>
        <p:origin x="1344" y="90"/>
      </p:cViewPr>
      <p:guideLst>
        <p:guide orient="horz" pos="2160"/>
        <p:guide pos="3120"/>
      </p:guideLst>
    </p:cSldViewPr>
  </p:slideViewPr>
  <p:outlineViewPr>
    <p:cViewPr>
      <p:scale>
        <a:sx n="33" d="100"/>
        <a:sy n="33" d="100"/>
      </p:scale>
      <p:origin x="0" y="-6846"/>
    </p:cViewPr>
  </p:outlineViewPr>
  <p:notesTextViewPr>
    <p:cViewPr>
      <p:scale>
        <a:sx n="3" d="2"/>
        <a:sy n="3" d="2"/>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9784C3-184C-4B0E-8DF2-64DD3F63D2E9}"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de-DE"/>
        </a:p>
      </dgm:t>
    </dgm:pt>
    <dgm:pt modelId="{FA39F947-28B9-4113-BCF9-C2589FDBE370}">
      <dgm:prSet phldrT="[Text]"/>
      <dgm:spPr/>
      <dgm:t>
        <a:bodyPr/>
        <a:lstStyle/>
        <a:p>
          <a:r>
            <a:rPr lang="de-DE" dirty="0"/>
            <a:t>1</a:t>
          </a:r>
        </a:p>
      </dgm:t>
    </dgm:pt>
    <dgm:pt modelId="{1266FEFF-A947-4393-B68C-216C2033DF3C}" type="parTrans" cxnId="{47E9C308-1435-48B1-AFF4-0341234E39F8}">
      <dgm:prSet/>
      <dgm:spPr/>
      <dgm:t>
        <a:bodyPr/>
        <a:lstStyle/>
        <a:p>
          <a:endParaRPr lang="de-DE"/>
        </a:p>
      </dgm:t>
    </dgm:pt>
    <dgm:pt modelId="{EAB23B50-61C0-475B-B9F6-78F4BFCFB581}" type="sibTrans" cxnId="{47E9C308-1435-48B1-AFF4-0341234E39F8}">
      <dgm:prSet/>
      <dgm:spPr/>
      <dgm:t>
        <a:bodyPr/>
        <a:lstStyle/>
        <a:p>
          <a:endParaRPr lang="de-DE"/>
        </a:p>
      </dgm:t>
    </dgm:pt>
    <dgm:pt modelId="{C027CB72-3BAD-45FA-96F5-E56D0F916DA6}">
      <dgm:prSet phldrT="[Text]"/>
      <dgm:spPr/>
      <dgm:t>
        <a:bodyPr/>
        <a:lstStyle/>
        <a:p>
          <a:r>
            <a:rPr lang="de-DE" dirty="0"/>
            <a:t>Erstberatung in der Grundschule</a:t>
          </a:r>
        </a:p>
      </dgm:t>
    </dgm:pt>
    <dgm:pt modelId="{0A08D505-D4FF-45C0-A623-D63C95230AFC}" type="parTrans" cxnId="{16D446B9-8438-40CF-B473-BAF6F4F75761}">
      <dgm:prSet/>
      <dgm:spPr/>
      <dgm:t>
        <a:bodyPr/>
        <a:lstStyle/>
        <a:p>
          <a:endParaRPr lang="de-DE"/>
        </a:p>
      </dgm:t>
    </dgm:pt>
    <dgm:pt modelId="{C9F7D3CD-57AE-4B03-9F9B-2B8ECE842DD4}" type="sibTrans" cxnId="{16D446B9-8438-40CF-B473-BAF6F4F75761}">
      <dgm:prSet/>
      <dgm:spPr/>
      <dgm:t>
        <a:bodyPr/>
        <a:lstStyle/>
        <a:p>
          <a:endParaRPr lang="de-DE"/>
        </a:p>
      </dgm:t>
    </dgm:pt>
    <dgm:pt modelId="{B647BD68-F7B9-4782-BF9B-DA7A4D41471C}">
      <dgm:prSet phldrT="[Text]"/>
      <dgm:spPr/>
      <dgm:t>
        <a:bodyPr/>
        <a:lstStyle/>
        <a:p>
          <a:r>
            <a:rPr lang="de-DE" dirty="0"/>
            <a:t>2</a:t>
          </a:r>
        </a:p>
      </dgm:t>
    </dgm:pt>
    <dgm:pt modelId="{D522C70B-5037-4D06-B32E-965A062D1753}" type="parTrans" cxnId="{037AFA1D-4E26-4240-BA58-E5FDA45A6264}">
      <dgm:prSet/>
      <dgm:spPr/>
      <dgm:t>
        <a:bodyPr/>
        <a:lstStyle/>
        <a:p>
          <a:endParaRPr lang="de-DE"/>
        </a:p>
      </dgm:t>
    </dgm:pt>
    <dgm:pt modelId="{C6C4869F-F603-4D0E-884A-6679CE7A08B8}" type="sibTrans" cxnId="{037AFA1D-4E26-4240-BA58-E5FDA45A6264}">
      <dgm:prSet/>
      <dgm:spPr/>
      <dgm:t>
        <a:bodyPr/>
        <a:lstStyle/>
        <a:p>
          <a:endParaRPr lang="de-DE"/>
        </a:p>
      </dgm:t>
    </dgm:pt>
    <dgm:pt modelId="{475C8367-5B2A-4CD4-9446-E718C66726CD}">
      <dgm:prSet phldrT="[Text]"/>
      <dgm:spPr/>
      <dgm:t>
        <a:bodyPr/>
        <a:lstStyle/>
        <a:p>
          <a:r>
            <a:rPr lang="de-DE" dirty="0"/>
            <a:t>Wahl Bildungsgang und Schulform</a:t>
          </a:r>
        </a:p>
      </dgm:t>
    </dgm:pt>
    <dgm:pt modelId="{313D5EE9-466F-4DE9-96BC-A9A7FBE11917}" type="parTrans" cxnId="{5EF2C0AF-1C4A-4360-8DDD-20B4443971CC}">
      <dgm:prSet/>
      <dgm:spPr/>
      <dgm:t>
        <a:bodyPr/>
        <a:lstStyle/>
        <a:p>
          <a:endParaRPr lang="de-DE"/>
        </a:p>
      </dgm:t>
    </dgm:pt>
    <dgm:pt modelId="{83A381D1-427C-4635-A17E-2D69DB8E050A}" type="sibTrans" cxnId="{5EF2C0AF-1C4A-4360-8DDD-20B4443971CC}">
      <dgm:prSet/>
      <dgm:spPr/>
      <dgm:t>
        <a:bodyPr/>
        <a:lstStyle/>
        <a:p>
          <a:endParaRPr lang="de-DE"/>
        </a:p>
      </dgm:t>
    </dgm:pt>
    <dgm:pt modelId="{4DE384EE-84F3-4649-B8A0-BFF22A998E82}">
      <dgm:prSet phldrT="[Text]"/>
      <dgm:spPr/>
      <dgm:t>
        <a:bodyPr/>
        <a:lstStyle/>
        <a:p>
          <a:r>
            <a:rPr lang="de-DE" dirty="0"/>
            <a:t>3</a:t>
          </a:r>
        </a:p>
      </dgm:t>
    </dgm:pt>
    <dgm:pt modelId="{230CE6AB-8E92-40DF-B195-D955E81D80E7}" type="parTrans" cxnId="{65859579-75E7-4D6B-B40F-92611EFDAB33}">
      <dgm:prSet/>
      <dgm:spPr/>
      <dgm:t>
        <a:bodyPr/>
        <a:lstStyle/>
        <a:p>
          <a:endParaRPr lang="de-DE"/>
        </a:p>
      </dgm:t>
    </dgm:pt>
    <dgm:pt modelId="{9DB3238B-92E5-4CEB-AE66-2ED353E7714F}" type="sibTrans" cxnId="{65859579-75E7-4D6B-B40F-92611EFDAB33}">
      <dgm:prSet/>
      <dgm:spPr/>
      <dgm:t>
        <a:bodyPr/>
        <a:lstStyle/>
        <a:p>
          <a:endParaRPr lang="de-DE"/>
        </a:p>
      </dgm:t>
    </dgm:pt>
    <dgm:pt modelId="{1E42742B-4AB6-4317-B255-6AC65FD15851}">
      <dgm:prSet phldrT="[Text]"/>
      <dgm:spPr/>
      <dgm:t>
        <a:bodyPr/>
        <a:lstStyle/>
        <a:p>
          <a:r>
            <a:rPr lang="de-DE" dirty="0"/>
            <a:t>Individuelle Schulbesuche</a:t>
          </a:r>
        </a:p>
      </dgm:t>
    </dgm:pt>
    <dgm:pt modelId="{4816B158-0A2E-492D-A837-AA95DF96A1AE}" type="parTrans" cxnId="{B8FB88C9-F48F-434A-88CF-FD4626BFD3E4}">
      <dgm:prSet/>
      <dgm:spPr/>
      <dgm:t>
        <a:bodyPr/>
        <a:lstStyle/>
        <a:p>
          <a:endParaRPr lang="de-DE"/>
        </a:p>
      </dgm:t>
    </dgm:pt>
    <dgm:pt modelId="{C453D74A-D31F-4E56-AD79-F82709B8D019}" type="sibTrans" cxnId="{B8FB88C9-F48F-434A-88CF-FD4626BFD3E4}">
      <dgm:prSet/>
      <dgm:spPr/>
      <dgm:t>
        <a:bodyPr/>
        <a:lstStyle/>
        <a:p>
          <a:endParaRPr lang="de-DE"/>
        </a:p>
      </dgm:t>
    </dgm:pt>
    <dgm:pt modelId="{20603F7C-8285-4E87-B328-EB5BD13AFC4F}">
      <dgm:prSet/>
      <dgm:spPr/>
      <dgm:t>
        <a:bodyPr/>
        <a:lstStyle/>
        <a:p>
          <a:r>
            <a:rPr lang="de-DE" dirty="0"/>
            <a:t>4</a:t>
          </a:r>
        </a:p>
      </dgm:t>
    </dgm:pt>
    <dgm:pt modelId="{5783B371-4F73-4716-A207-506C9715DC20}" type="parTrans" cxnId="{0BC101E2-38CD-4EE2-B253-0B9D202D6780}">
      <dgm:prSet/>
      <dgm:spPr/>
      <dgm:t>
        <a:bodyPr/>
        <a:lstStyle/>
        <a:p>
          <a:endParaRPr lang="de-DE"/>
        </a:p>
      </dgm:t>
    </dgm:pt>
    <dgm:pt modelId="{650831FE-A8F4-4F76-BD0A-C0572A814283}" type="sibTrans" cxnId="{0BC101E2-38CD-4EE2-B253-0B9D202D6780}">
      <dgm:prSet/>
      <dgm:spPr/>
      <dgm:t>
        <a:bodyPr/>
        <a:lstStyle/>
        <a:p>
          <a:endParaRPr lang="de-DE"/>
        </a:p>
      </dgm:t>
    </dgm:pt>
    <dgm:pt modelId="{EA56F4C0-23EB-4C0D-8855-EEBB24B012A7}">
      <dgm:prSet/>
      <dgm:spPr/>
      <dgm:t>
        <a:bodyPr/>
        <a:lstStyle/>
        <a:p>
          <a:r>
            <a:rPr lang="de-DE" dirty="0"/>
            <a:t>Grundschulgutachten</a:t>
          </a:r>
        </a:p>
      </dgm:t>
    </dgm:pt>
    <dgm:pt modelId="{58FA74BA-2D71-49F2-9903-8727CB74F24C}" type="parTrans" cxnId="{459795EF-4E1A-4973-B400-9C55400AB2D9}">
      <dgm:prSet/>
      <dgm:spPr/>
      <dgm:t>
        <a:bodyPr/>
        <a:lstStyle/>
        <a:p>
          <a:endParaRPr lang="de-DE"/>
        </a:p>
      </dgm:t>
    </dgm:pt>
    <dgm:pt modelId="{7D609077-1DC0-4CE7-A27B-D9CEB0073156}" type="sibTrans" cxnId="{459795EF-4E1A-4973-B400-9C55400AB2D9}">
      <dgm:prSet/>
      <dgm:spPr/>
      <dgm:t>
        <a:bodyPr/>
        <a:lstStyle/>
        <a:p>
          <a:endParaRPr lang="de-DE"/>
        </a:p>
      </dgm:t>
    </dgm:pt>
    <dgm:pt modelId="{85F64078-1DDA-43A5-B0DD-FAF5F0806C63}">
      <dgm:prSet/>
      <dgm:spPr/>
      <dgm:t>
        <a:bodyPr/>
        <a:lstStyle/>
        <a:p>
          <a:r>
            <a:rPr lang="de-DE" dirty="0"/>
            <a:t>5</a:t>
          </a:r>
        </a:p>
      </dgm:t>
    </dgm:pt>
    <dgm:pt modelId="{FA47F6FC-27FB-4454-A81C-49F96D5A32FA}" type="parTrans" cxnId="{837FEAB3-CAE2-409E-8585-F897AE839867}">
      <dgm:prSet/>
      <dgm:spPr/>
      <dgm:t>
        <a:bodyPr/>
        <a:lstStyle/>
        <a:p>
          <a:endParaRPr lang="de-DE"/>
        </a:p>
      </dgm:t>
    </dgm:pt>
    <dgm:pt modelId="{862B7318-3454-4210-83F1-20E5D12A6EA0}" type="sibTrans" cxnId="{837FEAB3-CAE2-409E-8585-F897AE839867}">
      <dgm:prSet/>
      <dgm:spPr/>
      <dgm:t>
        <a:bodyPr/>
        <a:lstStyle/>
        <a:p>
          <a:endParaRPr lang="de-DE"/>
        </a:p>
      </dgm:t>
    </dgm:pt>
    <dgm:pt modelId="{673ADCC3-80FE-4933-B011-1ABE5EAFB78B}">
      <dgm:prSet/>
      <dgm:spPr/>
      <dgm:t>
        <a:bodyPr/>
        <a:lstStyle/>
        <a:p>
          <a:r>
            <a:rPr lang="de-DE" dirty="0"/>
            <a:t>Halbjahreszeugnis der Jahrgangsstufe 6</a:t>
          </a:r>
        </a:p>
      </dgm:t>
    </dgm:pt>
    <dgm:pt modelId="{90B970EC-6D4B-4417-99B6-04770C985978}" type="parTrans" cxnId="{35FBA009-2008-4EF3-8E72-17D76DD7A94D}">
      <dgm:prSet/>
      <dgm:spPr/>
      <dgm:t>
        <a:bodyPr/>
        <a:lstStyle/>
        <a:p>
          <a:endParaRPr lang="de-DE"/>
        </a:p>
      </dgm:t>
    </dgm:pt>
    <dgm:pt modelId="{CD2E5A44-CA93-4532-BE4D-1109812E5715}" type="sibTrans" cxnId="{35FBA009-2008-4EF3-8E72-17D76DD7A94D}">
      <dgm:prSet/>
      <dgm:spPr/>
      <dgm:t>
        <a:bodyPr/>
        <a:lstStyle/>
        <a:p>
          <a:endParaRPr lang="de-DE"/>
        </a:p>
      </dgm:t>
    </dgm:pt>
    <dgm:pt modelId="{2F6CF578-F21B-4135-AB9F-8526517F7BAA}">
      <dgm:prSet/>
      <dgm:spPr/>
      <dgm:t>
        <a:bodyPr/>
        <a:lstStyle/>
        <a:p>
          <a:r>
            <a:rPr lang="de-DE" dirty="0"/>
            <a:t>6</a:t>
          </a:r>
        </a:p>
      </dgm:t>
    </dgm:pt>
    <dgm:pt modelId="{3A8B409C-B7FD-4851-A6A0-DC00DD2797C9}" type="parTrans" cxnId="{90B755D9-DB15-4B22-ABE5-7B37EE41C329}">
      <dgm:prSet/>
      <dgm:spPr/>
      <dgm:t>
        <a:bodyPr/>
        <a:lstStyle/>
        <a:p>
          <a:endParaRPr lang="de-DE"/>
        </a:p>
      </dgm:t>
    </dgm:pt>
    <dgm:pt modelId="{79BC86BB-FE35-47A1-93FB-564562A502E4}" type="sibTrans" cxnId="{90B755D9-DB15-4B22-ABE5-7B37EE41C329}">
      <dgm:prSet/>
      <dgm:spPr/>
      <dgm:t>
        <a:bodyPr/>
        <a:lstStyle/>
        <a:p>
          <a:endParaRPr lang="de-DE"/>
        </a:p>
      </dgm:t>
    </dgm:pt>
    <dgm:pt modelId="{1E457F26-588D-41F5-BA24-7DF85739F1AC}">
      <dgm:prSet/>
      <dgm:spPr/>
      <dgm:t>
        <a:bodyPr/>
        <a:lstStyle/>
        <a:p>
          <a:r>
            <a:rPr lang="de-DE" dirty="0"/>
            <a:t>Ausfüllen und Abgabe Anmeldeformular </a:t>
          </a:r>
        </a:p>
      </dgm:t>
    </dgm:pt>
    <dgm:pt modelId="{7322FAC2-945B-4B79-8AEA-22503CF1B0FB}" type="parTrans" cxnId="{A6E4291B-BEFE-421E-B1DC-0E91DA2F0CDA}">
      <dgm:prSet/>
      <dgm:spPr/>
      <dgm:t>
        <a:bodyPr/>
        <a:lstStyle/>
        <a:p>
          <a:endParaRPr lang="de-DE"/>
        </a:p>
      </dgm:t>
    </dgm:pt>
    <dgm:pt modelId="{BA6397DA-93D4-47AB-B291-035EC20D7C06}" type="sibTrans" cxnId="{A6E4291B-BEFE-421E-B1DC-0E91DA2F0CDA}">
      <dgm:prSet/>
      <dgm:spPr/>
      <dgm:t>
        <a:bodyPr/>
        <a:lstStyle/>
        <a:p>
          <a:endParaRPr lang="de-DE"/>
        </a:p>
      </dgm:t>
    </dgm:pt>
    <dgm:pt modelId="{D4AB0CEE-2EC3-484B-8D28-4CBBA7556C8E}">
      <dgm:prSet/>
      <dgm:spPr/>
      <dgm:t>
        <a:bodyPr/>
        <a:lstStyle/>
        <a:p>
          <a:r>
            <a:rPr lang="de-DE" dirty="0"/>
            <a:t>7</a:t>
          </a:r>
        </a:p>
      </dgm:t>
    </dgm:pt>
    <dgm:pt modelId="{BEC6728E-E948-4FB1-9537-FBE2EFA4FE1B}" type="parTrans" cxnId="{5C17DF2E-CD2D-454D-9CDA-19E005556919}">
      <dgm:prSet/>
      <dgm:spPr/>
      <dgm:t>
        <a:bodyPr/>
        <a:lstStyle/>
        <a:p>
          <a:endParaRPr lang="de-DE"/>
        </a:p>
      </dgm:t>
    </dgm:pt>
    <dgm:pt modelId="{89C58440-A140-4E06-B4E0-4DE377445560}" type="sibTrans" cxnId="{5C17DF2E-CD2D-454D-9CDA-19E005556919}">
      <dgm:prSet/>
      <dgm:spPr/>
      <dgm:t>
        <a:bodyPr/>
        <a:lstStyle/>
        <a:p>
          <a:endParaRPr lang="de-DE"/>
        </a:p>
      </dgm:t>
    </dgm:pt>
    <dgm:pt modelId="{858761FF-46C6-40EE-AF59-ACF650B76EB1}">
      <dgm:prSet/>
      <dgm:spPr/>
      <dgm:t>
        <a:bodyPr/>
        <a:lstStyle/>
        <a:p>
          <a:r>
            <a:rPr lang="de-DE" dirty="0">
              <a:solidFill>
                <a:schemeClr val="bg1">
                  <a:lumMod val="75000"/>
                </a:schemeClr>
              </a:solidFill>
            </a:rPr>
            <a:t>Probeunterricht (bei Bedarf)</a:t>
          </a:r>
        </a:p>
      </dgm:t>
    </dgm:pt>
    <dgm:pt modelId="{8D243187-90A1-42C4-9C38-CA0E920A744B}" type="parTrans" cxnId="{D6CA6FFA-1CCE-438F-9C81-2913A7368E80}">
      <dgm:prSet/>
      <dgm:spPr/>
      <dgm:t>
        <a:bodyPr/>
        <a:lstStyle/>
        <a:p>
          <a:endParaRPr lang="de-DE"/>
        </a:p>
      </dgm:t>
    </dgm:pt>
    <dgm:pt modelId="{6FEF6179-4A25-487F-949C-B3CF46D7FDAC}" type="sibTrans" cxnId="{D6CA6FFA-1CCE-438F-9C81-2913A7368E80}">
      <dgm:prSet/>
      <dgm:spPr/>
      <dgm:t>
        <a:bodyPr/>
        <a:lstStyle/>
        <a:p>
          <a:endParaRPr lang="de-DE"/>
        </a:p>
      </dgm:t>
    </dgm:pt>
    <dgm:pt modelId="{305D2D8C-DC31-46D5-8D96-0CF87F4E51EB}">
      <dgm:prSet/>
      <dgm:spPr/>
      <dgm:t>
        <a:bodyPr/>
        <a:lstStyle/>
        <a:p>
          <a:r>
            <a:rPr lang="de-DE" dirty="0"/>
            <a:t>8</a:t>
          </a:r>
        </a:p>
      </dgm:t>
    </dgm:pt>
    <dgm:pt modelId="{E3162386-9BE5-419D-A826-4C26934ACCF2}" type="parTrans" cxnId="{3ADDD32C-DD3A-4177-B134-6B9C47888D85}">
      <dgm:prSet/>
      <dgm:spPr/>
      <dgm:t>
        <a:bodyPr/>
        <a:lstStyle/>
        <a:p>
          <a:endParaRPr lang="de-DE"/>
        </a:p>
      </dgm:t>
    </dgm:pt>
    <dgm:pt modelId="{BBFA9FA9-13B9-430C-9F86-266E4E960867}" type="sibTrans" cxnId="{3ADDD32C-DD3A-4177-B134-6B9C47888D85}">
      <dgm:prSet/>
      <dgm:spPr/>
      <dgm:t>
        <a:bodyPr/>
        <a:lstStyle/>
        <a:p>
          <a:endParaRPr lang="de-DE"/>
        </a:p>
      </dgm:t>
    </dgm:pt>
    <dgm:pt modelId="{E8CC60F8-7D14-40C5-9D22-DD5FE4A7EA1E}">
      <dgm:prSet/>
      <dgm:spPr/>
      <dgm:t>
        <a:bodyPr/>
        <a:lstStyle/>
        <a:p>
          <a:r>
            <a:rPr lang="de-DE" dirty="0"/>
            <a:t>Aufnahmeverfahren </a:t>
          </a:r>
        </a:p>
      </dgm:t>
    </dgm:pt>
    <dgm:pt modelId="{09BD7929-AF5F-4300-A061-C0EBA5E10812}" type="parTrans" cxnId="{B6250D8A-51F9-42B6-BBA8-C6F49E3E3C82}">
      <dgm:prSet/>
      <dgm:spPr/>
      <dgm:t>
        <a:bodyPr/>
        <a:lstStyle/>
        <a:p>
          <a:endParaRPr lang="de-DE"/>
        </a:p>
      </dgm:t>
    </dgm:pt>
    <dgm:pt modelId="{548C8702-F0B1-4990-8D0A-4905F13E021B}" type="sibTrans" cxnId="{B6250D8A-51F9-42B6-BBA8-C6F49E3E3C82}">
      <dgm:prSet/>
      <dgm:spPr/>
      <dgm:t>
        <a:bodyPr/>
        <a:lstStyle/>
        <a:p>
          <a:endParaRPr lang="de-DE"/>
        </a:p>
      </dgm:t>
    </dgm:pt>
    <dgm:pt modelId="{203577CE-C168-48C3-9703-69C809FBD43F}">
      <dgm:prSet/>
      <dgm:spPr/>
      <dgm:t>
        <a:bodyPr/>
        <a:lstStyle/>
        <a:p>
          <a:r>
            <a:rPr lang="de-DE" dirty="0"/>
            <a:t>9</a:t>
          </a:r>
        </a:p>
      </dgm:t>
    </dgm:pt>
    <dgm:pt modelId="{B86A9275-EF12-4DBC-AE44-2B4152714E15}" type="parTrans" cxnId="{513EBFA9-A2D2-41C8-91B5-830D458AB654}">
      <dgm:prSet/>
      <dgm:spPr/>
      <dgm:t>
        <a:bodyPr/>
        <a:lstStyle/>
        <a:p>
          <a:endParaRPr lang="de-DE"/>
        </a:p>
      </dgm:t>
    </dgm:pt>
    <dgm:pt modelId="{4920A82B-F8C6-4014-B8AD-FA2DE64204BF}" type="sibTrans" cxnId="{513EBFA9-A2D2-41C8-91B5-830D458AB654}">
      <dgm:prSet/>
      <dgm:spPr/>
      <dgm:t>
        <a:bodyPr/>
        <a:lstStyle/>
        <a:p>
          <a:endParaRPr lang="de-DE"/>
        </a:p>
      </dgm:t>
    </dgm:pt>
    <dgm:pt modelId="{00A60F57-0EF6-41F2-AE3F-157AD467B08A}">
      <dgm:prSet/>
      <dgm:spPr/>
      <dgm:t>
        <a:bodyPr/>
        <a:lstStyle/>
        <a:p>
          <a:r>
            <a:rPr lang="de-DE" dirty="0">
              <a:solidFill>
                <a:schemeClr val="bg1">
                  <a:lumMod val="75000"/>
                </a:schemeClr>
              </a:solidFill>
            </a:rPr>
            <a:t>Angebotsverfahren und ggf. Zuweisung (wenn Erst- und Zweitwunsch nicht realisiert werden)</a:t>
          </a:r>
        </a:p>
      </dgm:t>
    </dgm:pt>
    <dgm:pt modelId="{3EFB5A9B-1645-4848-A172-D62A2939B8B5}" type="parTrans" cxnId="{72D0AC44-B5D5-43AB-BE93-6A37F8FDB4BC}">
      <dgm:prSet/>
      <dgm:spPr/>
      <dgm:t>
        <a:bodyPr/>
        <a:lstStyle/>
        <a:p>
          <a:endParaRPr lang="de-DE"/>
        </a:p>
      </dgm:t>
    </dgm:pt>
    <dgm:pt modelId="{51E45840-6398-4DC4-AF67-EA687E64F453}" type="sibTrans" cxnId="{72D0AC44-B5D5-43AB-BE93-6A37F8FDB4BC}">
      <dgm:prSet/>
      <dgm:spPr/>
      <dgm:t>
        <a:bodyPr/>
        <a:lstStyle/>
        <a:p>
          <a:endParaRPr lang="de-DE"/>
        </a:p>
      </dgm:t>
    </dgm:pt>
    <dgm:pt modelId="{143FA140-6872-4D2F-B660-26B70E86A514}">
      <dgm:prSet/>
      <dgm:spPr/>
      <dgm:t>
        <a:bodyPr/>
        <a:lstStyle/>
        <a:p>
          <a:r>
            <a:rPr lang="de-DE" dirty="0"/>
            <a:t>10</a:t>
          </a:r>
        </a:p>
      </dgm:t>
    </dgm:pt>
    <dgm:pt modelId="{B0EB2255-218E-48C2-BA5C-9E7DFC22E932}" type="parTrans" cxnId="{54B57B1F-5445-4B74-8809-C85F2798E888}">
      <dgm:prSet/>
      <dgm:spPr/>
      <dgm:t>
        <a:bodyPr/>
        <a:lstStyle/>
        <a:p>
          <a:endParaRPr lang="de-DE"/>
        </a:p>
      </dgm:t>
    </dgm:pt>
    <dgm:pt modelId="{78409DD2-A25F-4B4A-B727-9D2FF46C110D}" type="sibTrans" cxnId="{54B57B1F-5445-4B74-8809-C85F2798E888}">
      <dgm:prSet/>
      <dgm:spPr/>
      <dgm:t>
        <a:bodyPr/>
        <a:lstStyle/>
        <a:p>
          <a:endParaRPr lang="de-DE"/>
        </a:p>
      </dgm:t>
    </dgm:pt>
    <dgm:pt modelId="{72C1B566-FA77-4FF2-ABA7-6237ADD0DF4A}">
      <dgm:prSet/>
      <dgm:spPr/>
      <dgm:t>
        <a:bodyPr/>
        <a:lstStyle/>
        <a:p>
          <a:r>
            <a:rPr lang="de-DE" dirty="0"/>
            <a:t>Aufnahmebescheide</a:t>
          </a:r>
        </a:p>
      </dgm:t>
    </dgm:pt>
    <dgm:pt modelId="{CA35787E-0CCC-43EE-A008-3A50951A8525}" type="parTrans" cxnId="{1BD31221-09CA-40FF-BC97-67165106FC8E}">
      <dgm:prSet/>
      <dgm:spPr/>
      <dgm:t>
        <a:bodyPr/>
        <a:lstStyle/>
        <a:p>
          <a:endParaRPr lang="de-DE"/>
        </a:p>
      </dgm:t>
    </dgm:pt>
    <dgm:pt modelId="{C25AB846-0011-4804-B5FE-3D90B65E6677}" type="sibTrans" cxnId="{1BD31221-09CA-40FF-BC97-67165106FC8E}">
      <dgm:prSet/>
      <dgm:spPr/>
      <dgm:t>
        <a:bodyPr/>
        <a:lstStyle/>
        <a:p>
          <a:endParaRPr lang="de-DE"/>
        </a:p>
      </dgm:t>
    </dgm:pt>
    <dgm:pt modelId="{B5BCA45B-D08C-4442-A800-4A7EFAC23C47}" type="pres">
      <dgm:prSet presAssocID="{C19784C3-184C-4B0E-8DF2-64DD3F63D2E9}" presName="linearFlow" presStyleCnt="0">
        <dgm:presLayoutVars>
          <dgm:dir/>
          <dgm:animLvl val="lvl"/>
          <dgm:resizeHandles val="exact"/>
        </dgm:presLayoutVars>
      </dgm:prSet>
      <dgm:spPr/>
    </dgm:pt>
    <dgm:pt modelId="{6CDE0EA2-E8BA-43C7-B1F4-AE62F8C7B9A9}" type="pres">
      <dgm:prSet presAssocID="{FA39F947-28B9-4113-BCF9-C2589FDBE370}" presName="composite" presStyleCnt="0"/>
      <dgm:spPr/>
    </dgm:pt>
    <dgm:pt modelId="{BD5EBA6F-EDB1-4E09-B3A3-D74D75BC648A}" type="pres">
      <dgm:prSet presAssocID="{FA39F947-28B9-4113-BCF9-C2589FDBE370}" presName="parentText" presStyleLbl="alignNode1" presStyleIdx="0" presStyleCnt="10">
        <dgm:presLayoutVars>
          <dgm:chMax val="1"/>
          <dgm:bulletEnabled val="1"/>
        </dgm:presLayoutVars>
      </dgm:prSet>
      <dgm:spPr/>
    </dgm:pt>
    <dgm:pt modelId="{FF5B0933-C75F-4DD1-A372-9ABEA88329FF}" type="pres">
      <dgm:prSet presAssocID="{FA39F947-28B9-4113-BCF9-C2589FDBE370}" presName="descendantText" presStyleLbl="alignAcc1" presStyleIdx="0" presStyleCnt="10">
        <dgm:presLayoutVars>
          <dgm:bulletEnabled val="1"/>
        </dgm:presLayoutVars>
      </dgm:prSet>
      <dgm:spPr/>
    </dgm:pt>
    <dgm:pt modelId="{D98C1F41-69BB-420F-BB99-DC24C5018CEE}" type="pres">
      <dgm:prSet presAssocID="{EAB23B50-61C0-475B-B9F6-78F4BFCFB581}" presName="sp" presStyleCnt="0"/>
      <dgm:spPr/>
    </dgm:pt>
    <dgm:pt modelId="{0933F1AD-833A-4D1C-A722-314BC0DE316B}" type="pres">
      <dgm:prSet presAssocID="{B647BD68-F7B9-4782-BF9B-DA7A4D41471C}" presName="composite" presStyleCnt="0"/>
      <dgm:spPr/>
    </dgm:pt>
    <dgm:pt modelId="{0AC5514D-8A3D-451F-A7D4-F91C28907936}" type="pres">
      <dgm:prSet presAssocID="{B647BD68-F7B9-4782-BF9B-DA7A4D41471C}" presName="parentText" presStyleLbl="alignNode1" presStyleIdx="1" presStyleCnt="10">
        <dgm:presLayoutVars>
          <dgm:chMax val="1"/>
          <dgm:bulletEnabled val="1"/>
        </dgm:presLayoutVars>
      </dgm:prSet>
      <dgm:spPr/>
    </dgm:pt>
    <dgm:pt modelId="{59A8D137-90C6-483B-8E89-3659420A19BC}" type="pres">
      <dgm:prSet presAssocID="{B647BD68-F7B9-4782-BF9B-DA7A4D41471C}" presName="descendantText" presStyleLbl="alignAcc1" presStyleIdx="1" presStyleCnt="10">
        <dgm:presLayoutVars>
          <dgm:bulletEnabled val="1"/>
        </dgm:presLayoutVars>
      </dgm:prSet>
      <dgm:spPr/>
    </dgm:pt>
    <dgm:pt modelId="{EE8D1ABC-C0A8-457D-8DCF-992188BD595F}" type="pres">
      <dgm:prSet presAssocID="{C6C4869F-F603-4D0E-884A-6679CE7A08B8}" presName="sp" presStyleCnt="0"/>
      <dgm:spPr/>
    </dgm:pt>
    <dgm:pt modelId="{7296BB3F-86DC-45D0-BB37-3AB4FB6154F7}" type="pres">
      <dgm:prSet presAssocID="{4DE384EE-84F3-4649-B8A0-BFF22A998E82}" presName="composite" presStyleCnt="0"/>
      <dgm:spPr/>
    </dgm:pt>
    <dgm:pt modelId="{EC1CB365-DBC5-4CBB-82B2-23A04C61A19B}" type="pres">
      <dgm:prSet presAssocID="{4DE384EE-84F3-4649-B8A0-BFF22A998E82}" presName="parentText" presStyleLbl="alignNode1" presStyleIdx="2" presStyleCnt="10">
        <dgm:presLayoutVars>
          <dgm:chMax val="1"/>
          <dgm:bulletEnabled val="1"/>
        </dgm:presLayoutVars>
      </dgm:prSet>
      <dgm:spPr/>
    </dgm:pt>
    <dgm:pt modelId="{099D9B4C-2624-491B-9EB1-8FD0C44DCEFF}" type="pres">
      <dgm:prSet presAssocID="{4DE384EE-84F3-4649-B8A0-BFF22A998E82}" presName="descendantText" presStyleLbl="alignAcc1" presStyleIdx="2" presStyleCnt="10">
        <dgm:presLayoutVars>
          <dgm:bulletEnabled val="1"/>
        </dgm:presLayoutVars>
      </dgm:prSet>
      <dgm:spPr/>
    </dgm:pt>
    <dgm:pt modelId="{954835E3-0518-4C3A-9C25-E7966780C9E4}" type="pres">
      <dgm:prSet presAssocID="{9DB3238B-92E5-4CEB-AE66-2ED353E7714F}" presName="sp" presStyleCnt="0"/>
      <dgm:spPr/>
    </dgm:pt>
    <dgm:pt modelId="{28A41D74-395E-4A8A-AA03-7D44B9636B2E}" type="pres">
      <dgm:prSet presAssocID="{20603F7C-8285-4E87-B328-EB5BD13AFC4F}" presName="composite" presStyleCnt="0"/>
      <dgm:spPr/>
    </dgm:pt>
    <dgm:pt modelId="{8A5988E3-72E5-4FE7-A6E5-FA7BC528C42B}" type="pres">
      <dgm:prSet presAssocID="{20603F7C-8285-4E87-B328-EB5BD13AFC4F}" presName="parentText" presStyleLbl="alignNode1" presStyleIdx="3" presStyleCnt="10">
        <dgm:presLayoutVars>
          <dgm:chMax val="1"/>
          <dgm:bulletEnabled val="1"/>
        </dgm:presLayoutVars>
      </dgm:prSet>
      <dgm:spPr/>
    </dgm:pt>
    <dgm:pt modelId="{D6DABA17-5D12-4589-A7AD-825D3DC76547}" type="pres">
      <dgm:prSet presAssocID="{20603F7C-8285-4E87-B328-EB5BD13AFC4F}" presName="descendantText" presStyleLbl="alignAcc1" presStyleIdx="3" presStyleCnt="10">
        <dgm:presLayoutVars>
          <dgm:bulletEnabled val="1"/>
        </dgm:presLayoutVars>
      </dgm:prSet>
      <dgm:spPr/>
    </dgm:pt>
    <dgm:pt modelId="{C7C0FE6E-76C9-4659-B477-53C732EAC039}" type="pres">
      <dgm:prSet presAssocID="{650831FE-A8F4-4F76-BD0A-C0572A814283}" presName="sp" presStyleCnt="0"/>
      <dgm:spPr/>
    </dgm:pt>
    <dgm:pt modelId="{E31E4CDD-8A2E-439F-A3AC-1E40958D62F2}" type="pres">
      <dgm:prSet presAssocID="{85F64078-1DDA-43A5-B0DD-FAF5F0806C63}" presName="composite" presStyleCnt="0"/>
      <dgm:spPr/>
    </dgm:pt>
    <dgm:pt modelId="{6FAB5C2D-535F-47DF-AED3-3B3F8F092CAC}" type="pres">
      <dgm:prSet presAssocID="{85F64078-1DDA-43A5-B0DD-FAF5F0806C63}" presName="parentText" presStyleLbl="alignNode1" presStyleIdx="4" presStyleCnt="10">
        <dgm:presLayoutVars>
          <dgm:chMax val="1"/>
          <dgm:bulletEnabled val="1"/>
        </dgm:presLayoutVars>
      </dgm:prSet>
      <dgm:spPr/>
    </dgm:pt>
    <dgm:pt modelId="{E624F4E7-A79F-48CC-A4FF-2673F434FAB0}" type="pres">
      <dgm:prSet presAssocID="{85F64078-1DDA-43A5-B0DD-FAF5F0806C63}" presName="descendantText" presStyleLbl="alignAcc1" presStyleIdx="4" presStyleCnt="10" custLinFactNeighborY="-4295">
        <dgm:presLayoutVars>
          <dgm:bulletEnabled val="1"/>
        </dgm:presLayoutVars>
      </dgm:prSet>
      <dgm:spPr/>
    </dgm:pt>
    <dgm:pt modelId="{2F6AD4DE-65DA-4E39-9B4D-6A720C6608D1}" type="pres">
      <dgm:prSet presAssocID="{862B7318-3454-4210-83F1-20E5D12A6EA0}" presName="sp" presStyleCnt="0"/>
      <dgm:spPr/>
    </dgm:pt>
    <dgm:pt modelId="{EADA094B-18FA-4252-A327-D958E5513146}" type="pres">
      <dgm:prSet presAssocID="{2F6CF578-F21B-4135-AB9F-8526517F7BAA}" presName="composite" presStyleCnt="0"/>
      <dgm:spPr/>
    </dgm:pt>
    <dgm:pt modelId="{9F2D0C95-F42D-4684-AC47-9F1B16682687}" type="pres">
      <dgm:prSet presAssocID="{2F6CF578-F21B-4135-AB9F-8526517F7BAA}" presName="parentText" presStyleLbl="alignNode1" presStyleIdx="5" presStyleCnt="10">
        <dgm:presLayoutVars>
          <dgm:chMax val="1"/>
          <dgm:bulletEnabled val="1"/>
        </dgm:presLayoutVars>
      </dgm:prSet>
      <dgm:spPr/>
    </dgm:pt>
    <dgm:pt modelId="{8240A0DF-F008-46C3-A1C4-967AF8C36484}" type="pres">
      <dgm:prSet presAssocID="{2F6CF578-F21B-4135-AB9F-8526517F7BAA}" presName="descendantText" presStyleLbl="alignAcc1" presStyleIdx="5" presStyleCnt="10">
        <dgm:presLayoutVars>
          <dgm:bulletEnabled val="1"/>
        </dgm:presLayoutVars>
      </dgm:prSet>
      <dgm:spPr/>
    </dgm:pt>
    <dgm:pt modelId="{609EC339-81C0-47F8-9945-8AC0DC7667C8}" type="pres">
      <dgm:prSet presAssocID="{79BC86BB-FE35-47A1-93FB-564562A502E4}" presName="sp" presStyleCnt="0"/>
      <dgm:spPr/>
    </dgm:pt>
    <dgm:pt modelId="{2BD38812-2E30-4174-B7E2-8198C61B2D0F}" type="pres">
      <dgm:prSet presAssocID="{D4AB0CEE-2EC3-484B-8D28-4CBBA7556C8E}" presName="composite" presStyleCnt="0"/>
      <dgm:spPr/>
    </dgm:pt>
    <dgm:pt modelId="{2653B3DB-1BB6-416B-92EE-26186916B9F6}" type="pres">
      <dgm:prSet presAssocID="{D4AB0CEE-2EC3-484B-8D28-4CBBA7556C8E}" presName="parentText" presStyleLbl="alignNode1" presStyleIdx="6" presStyleCnt="10">
        <dgm:presLayoutVars>
          <dgm:chMax val="1"/>
          <dgm:bulletEnabled val="1"/>
        </dgm:presLayoutVars>
      </dgm:prSet>
      <dgm:spPr/>
    </dgm:pt>
    <dgm:pt modelId="{ED096C88-22BC-4673-BB50-9FE68B578B07}" type="pres">
      <dgm:prSet presAssocID="{D4AB0CEE-2EC3-484B-8D28-4CBBA7556C8E}" presName="descendantText" presStyleLbl="alignAcc1" presStyleIdx="6" presStyleCnt="10">
        <dgm:presLayoutVars>
          <dgm:bulletEnabled val="1"/>
        </dgm:presLayoutVars>
      </dgm:prSet>
      <dgm:spPr/>
    </dgm:pt>
    <dgm:pt modelId="{32CA2405-C83D-40DD-B308-5F00311ADC32}" type="pres">
      <dgm:prSet presAssocID="{89C58440-A140-4E06-B4E0-4DE377445560}" presName="sp" presStyleCnt="0"/>
      <dgm:spPr/>
    </dgm:pt>
    <dgm:pt modelId="{CDB35A69-B3E3-4BCB-A3D9-F80DEC3C21E7}" type="pres">
      <dgm:prSet presAssocID="{305D2D8C-DC31-46D5-8D96-0CF87F4E51EB}" presName="composite" presStyleCnt="0"/>
      <dgm:spPr/>
    </dgm:pt>
    <dgm:pt modelId="{C3B52685-9706-4FA4-820D-95A92F56C26E}" type="pres">
      <dgm:prSet presAssocID="{305D2D8C-DC31-46D5-8D96-0CF87F4E51EB}" presName="parentText" presStyleLbl="alignNode1" presStyleIdx="7" presStyleCnt="10">
        <dgm:presLayoutVars>
          <dgm:chMax val="1"/>
          <dgm:bulletEnabled val="1"/>
        </dgm:presLayoutVars>
      </dgm:prSet>
      <dgm:spPr/>
    </dgm:pt>
    <dgm:pt modelId="{188E8BBC-2C53-4338-B99B-72675378DCC8}" type="pres">
      <dgm:prSet presAssocID="{305D2D8C-DC31-46D5-8D96-0CF87F4E51EB}" presName="descendantText" presStyleLbl="alignAcc1" presStyleIdx="7" presStyleCnt="10">
        <dgm:presLayoutVars>
          <dgm:bulletEnabled val="1"/>
        </dgm:presLayoutVars>
      </dgm:prSet>
      <dgm:spPr/>
    </dgm:pt>
    <dgm:pt modelId="{884859DD-3780-474C-9C2E-2601F8282826}" type="pres">
      <dgm:prSet presAssocID="{BBFA9FA9-13B9-430C-9F86-266E4E960867}" presName="sp" presStyleCnt="0"/>
      <dgm:spPr/>
    </dgm:pt>
    <dgm:pt modelId="{30337690-77E2-475F-9B9C-19E262261D63}" type="pres">
      <dgm:prSet presAssocID="{203577CE-C168-48C3-9703-69C809FBD43F}" presName="composite" presStyleCnt="0"/>
      <dgm:spPr/>
    </dgm:pt>
    <dgm:pt modelId="{02178E16-E305-4696-A923-944B68DC692D}" type="pres">
      <dgm:prSet presAssocID="{203577CE-C168-48C3-9703-69C809FBD43F}" presName="parentText" presStyleLbl="alignNode1" presStyleIdx="8" presStyleCnt="10">
        <dgm:presLayoutVars>
          <dgm:chMax val="1"/>
          <dgm:bulletEnabled val="1"/>
        </dgm:presLayoutVars>
      </dgm:prSet>
      <dgm:spPr/>
    </dgm:pt>
    <dgm:pt modelId="{6C8E3E0F-B4B1-4C9B-8F46-66973C214A82}" type="pres">
      <dgm:prSet presAssocID="{203577CE-C168-48C3-9703-69C809FBD43F}" presName="descendantText" presStyleLbl="alignAcc1" presStyleIdx="8" presStyleCnt="10">
        <dgm:presLayoutVars>
          <dgm:bulletEnabled val="1"/>
        </dgm:presLayoutVars>
      </dgm:prSet>
      <dgm:spPr/>
    </dgm:pt>
    <dgm:pt modelId="{61286F85-57CC-426D-8B9C-F3794EB2C558}" type="pres">
      <dgm:prSet presAssocID="{4920A82B-F8C6-4014-B8AD-FA2DE64204BF}" presName="sp" presStyleCnt="0"/>
      <dgm:spPr/>
    </dgm:pt>
    <dgm:pt modelId="{57E4102C-525A-44D0-9D9A-23FAF6FDAE38}" type="pres">
      <dgm:prSet presAssocID="{143FA140-6872-4D2F-B660-26B70E86A514}" presName="composite" presStyleCnt="0"/>
      <dgm:spPr/>
    </dgm:pt>
    <dgm:pt modelId="{C190095B-0546-48E5-8F5F-7A6E38726EA3}" type="pres">
      <dgm:prSet presAssocID="{143FA140-6872-4D2F-B660-26B70E86A514}" presName="parentText" presStyleLbl="alignNode1" presStyleIdx="9" presStyleCnt="10">
        <dgm:presLayoutVars>
          <dgm:chMax val="1"/>
          <dgm:bulletEnabled val="1"/>
        </dgm:presLayoutVars>
      </dgm:prSet>
      <dgm:spPr/>
    </dgm:pt>
    <dgm:pt modelId="{5E551335-B4AA-4122-A335-D5DE46F1E470}" type="pres">
      <dgm:prSet presAssocID="{143FA140-6872-4D2F-B660-26B70E86A514}" presName="descendantText" presStyleLbl="alignAcc1" presStyleIdx="9" presStyleCnt="10">
        <dgm:presLayoutVars>
          <dgm:bulletEnabled val="1"/>
        </dgm:presLayoutVars>
      </dgm:prSet>
      <dgm:spPr/>
    </dgm:pt>
  </dgm:ptLst>
  <dgm:cxnLst>
    <dgm:cxn modelId="{47E9C308-1435-48B1-AFF4-0341234E39F8}" srcId="{C19784C3-184C-4B0E-8DF2-64DD3F63D2E9}" destId="{FA39F947-28B9-4113-BCF9-C2589FDBE370}" srcOrd="0" destOrd="0" parTransId="{1266FEFF-A947-4393-B68C-216C2033DF3C}" sibTransId="{EAB23B50-61C0-475B-B9F6-78F4BFCFB581}"/>
    <dgm:cxn modelId="{35FBA009-2008-4EF3-8E72-17D76DD7A94D}" srcId="{85F64078-1DDA-43A5-B0DD-FAF5F0806C63}" destId="{673ADCC3-80FE-4933-B011-1ABE5EAFB78B}" srcOrd="0" destOrd="0" parTransId="{90B970EC-6D4B-4417-99B6-04770C985978}" sibTransId="{CD2E5A44-CA93-4532-BE4D-1109812E5715}"/>
    <dgm:cxn modelId="{A6E4291B-BEFE-421E-B1DC-0E91DA2F0CDA}" srcId="{2F6CF578-F21B-4135-AB9F-8526517F7BAA}" destId="{1E457F26-588D-41F5-BA24-7DF85739F1AC}" srcOrd="0" destOrd="0" parTransId="{7322FAC2-945B-4B79-8AEA-22503CF1B0FB}" sibTransId="{BA6397DA-93D4-47AB-B291-035EC20D7C06}"/>
    <dgm:cxn modelId="{037AFA1D-4E26-4240-BA58-E5FDA45A6264}" srcId="{C19784C3-184C-4B0E-8DF2-64DD3F63D2E9}" destId="{B647BD68-F7B9-4782-BF9B-DA7A4D41471C}" srcOrd="1" destOrd="0" parTransId="{D522C70B-5037-4D06-B32E-965A062D1753}" sibTransId="{C6C4869F-F603-4D0E-884A-6679CE7A08B8}"/>
    <dgm:cxn modelId="{CD8CD51E-0A0F-4FE7-AE6A-2BF262D737C9}" type="presOf" srcId="{B647BD68-F7B9-4782-BF9B-DA7A4D41471C}" destId="{0AC5514D-8A3D-451F-A7D4-F91C28907936}" srcOrd="0" destOrd="0" presId="urn:microsoft.com/office/officeart/2005/8/layout/chevron2"/>
    <dgm:cxn modelId="{54B57B1F-5445-4B74-8809-C85F2798E888}" srcId="{C19784C3-184C-4B0E-8DF2-64DD3F63D2E9}" destId="{143FA140-6872-4D2F-B660-26B70E86A514}" srcOrd="9" destOrd="0" parTransId="{B0EB2255-218E-48C2-BA5C-9E7DFC22E932}" sibTransId="{78409DD2-A25F-4B4A-B727-9D2FF46C110D}"/>
    <dgm:cxn modelId="{1BD31221-09CA-40FF-BC97-67165106FC8E}" srcId="{143FA140-6872-4D2F-B660-26B70E86A514}" destId="{72C1B566-FA77-4FF2-ABA7-6237ADD0DF4A}" srcOrd="0" destOrd="0" parTransId="{CA35787E-0CCC-43EE-A008-3A50951A8525}" sibTransId="{C25AB846-0011-4804-B5FE-3D90B65E6677}"/>
    <dgm:cxn modelId="{8CBCD824-5813-472E-85DB-0B550708A27E}" type="presOf" srcId="{858761FF-46C6-40EE-AF59-ACF650B76EB1}" destId="{ED096C88-22BC-4673-BB50-9FE68B578B07}" srcOrd="0" destOrd="0" presId="urn:microsoft.com/office/officeart/2005/8/layout/chevron2"/>
    <dgm:cxn modelId="{E9431328-96EC-4825-9AFB-B8AF20699F2B}" type="presOf" srcId="{143FA140-6872-4D2F-B660-26B70E86A514}" destId="{C190095B-0546-48E5-8F5F-7A6E38726EA3}" srcOrd="0" destOrd="0" presId="urn:microsoft.com/office/officeart/2005/8/layout/chevron2"/>
    <dgm:cxn modelId="{3ADDD32C-DD3A-4177-B134-6B9C47888D85}" srcId="{C19784C3-184C-4B0E-8DF2-64DD3F63D2E9}" destId="{305D2D8C-DC31-46D5-8D96-0CF87F4E51EB}" srcOrd="7" destOrd="0" parTransId="{E3162386-9BE5-419D-A826-4C26934ACCF2}" sibTransId="{BBFA9FA9-13B9-430C-9F86-266E4E960867}"/>
    <dgm:cxn modelId="{5C17DF2E-CD2D-454D-9CDA-19E005556919}" srcId="{C19784C3-184C-4B0E-8DF2-64DD3F63D2E9}" destId="{D4AB0CEE-2EC3-484B-8D28-4CBBA7556C8E}" srcOrd="6" destOrd="0" parTransId="{BEC6728E-E948-4FB1-9537-FBE2EFA4FE1B}" sibTransId="{89C58440-A140-4E06-B4E0-4DE377445560}"/>
    <dgm:cxn modelId="{969EF53C-8751-4AC6-8C9B-7825E9A5711C}" type="presOf" srcId="{2F6CF578-F21B-4135-AB9F-8526517F7BAA}" destId="{9F2D0C95-F42D-4684-AC47-9F1B16682687}" srcOrd="0" destOrd="0" presId="urn:microsoft.com/office/officeart/2005/8/layout/chevron2"/>
    <dgm:cxn modelId="{B25E185C-A534-4453-9CE4-998257694205}" type="presOf" srcId="{203577CE-C168-48C3-9703-69C809FBD43F}" destId="{02178E16-E305-4696-A923-944B68DC692D}" srcOrd="0" destOrd="0" presId="urn:microsoft.com/office/officeart/2005/8/layout/chevron2"/>
    <dgm:cxn modelId="{9F97F95C-E570-4385-946E-990DB1BBE654}" type="presOf" srcId="{00A60F57-0EF6-41F2-AE3F-157AD467B08A}" destId="{6C8E3E0F-B4B1-4C9B-8F46-66973C214A82}" srcOrd="0" destOrd="0" presId="urn:microsoft.com/office/officeart/2005/8/layout/chevron2"/>
    <dgm:cxn modelId="{72D0AC44-B5D5-43AB-BE93-6A37F8FDB4BC}" srcId="{203577CE-C168-48C3-9703-69C809FBD43F}" destId="{00A60F57-0EF6-41F2-AE3F-157AD467B08A}" srcOrd="0" destOrd="0" parTransId="{3EFB5A9B-1645-4848-A172-D62A2939B8B5}" sibTransId="{51E45840-6398-4DC4-AF67-EA687E64F453}"/>
    <dgm:cxn modelId="{A48A9269-6E03-4C93-B4E1-AAA447EF436F}" type="presOf" srcId="{305D2D8C-DC31-46D5-8D96-0CF87F4E51EB}" destId="{C3B52685-9706-4FA4-820D-95A92F56C26E}" srcOrd="0" destOrd="0" presId="urn:microsoft.com/office/officeart/2005/8/layout/chevron2"/>
    <dgm:cxn modelId="{949C574C-B318-4CAF-969E-0791AAA77C69}" type="presOf" srcId="{EA56F4C0-23EB-4C0D-8855-EEBB24B012A7}" destId="{D6DABA17-5D12-4589-A7AD-825D3DC76547}" srcOrd="0" destOrd="0" presId="urn:microsoft.com/office/officeart/2005/8/layout/chevron2"/>
    <dgm:cxn modelId="{41DBF96C-F3F5-4A9A-B722-3732E62EDD62}" type="presOf" srcId="{20603F7C-8285-4E87-B328-EB5BD13AFC4F}" destId="{8A5988E3-72E5-4FE7-A6E5-FA7BC528C42B}" srcOrd="0" destOrd="0" presId="urn:microsoft.com/office/officeart/2005/8/layout/chevron2"/>
    <dgm:cxn modelId="{4947E14E-BDEC-4DA9-9826-E118BB0DC923}" type="presOf" srcId="{4DE384EE-84F3-4649-B8A0-BFF22A998E82}" destId="{EC1CB365-DBC5-4CBB-82B2-23A04C61A19B}" srcOrd="0" destOrd="0" presId="urn:microsoft.com/office/officeart/2005/8/layout/chevron2"/>
    <dgm:cxn modelId="{5DFA8953-F497-49E5-9F55-BE4E6943A3D0}" type="presOf" srcId="{FA39F947-28B9-4113-BCF9-C2589FDBE370}" destId="{BD5EBA6F-EDB1-4E09-B3A3-D74D75BC648A}" srcOrd="0" destOrd="0" presId="urn:microsoft.com/office/officeart/2005/8/layout/chevron2"/>
    <dgm:cxn modelId="{9B7B3274-583D-4D18-B4F5-33F0A6F13DF8}" type="presOf" srcId="{1E457F26-588D-41F5-BA24-7DF85739F1AC}" destId="{8240A0DF-F008-46C3-A1C4-967AF8C36484}" srcOrd="0" destOrd="0" presId="urn:microsoft.com/office/officeart/2005/8/layout/chevron2"/>
    <dgm:cxn modelId="{65859579-75E7-4D6B-B40F-92611EFDAB33}" srcId="{C19784C3-184C-4B0E-8DF2-64DD3F63D2E9}" destId="{4DE384EE-84F3-4649-B8A0-BFF22A998E82}" srcOrd="2" destOrd="0" parTransId="{230CE6AB-8E92-40DF-B195-D955E81D80E7}" sibTransId="{9DB3238B-92E5-4CEB-AE66-2ED353E7714F}"/>
    <dgm:cxn modelId="{E5F50D84-28FF-4785-ACFE-701E2D1CD6A5}" type="presOf" srcId="{85F64078-1DDA-43A5-B0DD-FAF5F0806C63}" destId="{6FAB5C2D-535F-47DF-AED3-3B3F8F092CAC}" srcOrd="0" destOrd="0" presId="urn:microsoft.com/office/officeart/2005/8/layout/chevron2"/>
    <dgm:cxn modelId="{E7323285-57B1-4D5D-90C7-8DC2E5EEE54B}" type="presOf" srcId="{C19784C3-184C-4B0E-8DF2-64DD3F63D2E9}" destId="{B5BCA45B-D08C-4442-A800-4A7EFAC23C47}" srcOrd="0" destOrd="0" presId="urn:microsoft.com/office/officeart/2005/8/layout/chevron2"/>
    <dgm:cxn modelId="{B6250D8A-51F9-42B6-BBA8-C6F49E3E3C82}" srcId="{305D2D8C-DC31-46D5-8D96-0CF87F4E51EB}" destId="{E8CC60F8-7D14-40C5-9D22-DD5FE4A7EA1E}" srcOrd="0" destOrd="0" parTransId="{09BD7929-AF5F-4300-A061-C0EBA5E10812}" sibTransId="{548C8702-F0B1-4990-8D0A-4905F13E021B}"/>
    <dgm:cxn modelId="{513EBFA9-A2D2-41C8-91B5-830D458AB654}" srcId="{C19784C3-184C-4B0E-8DF2-64DD3F63D2E9}" destId="{203577CE-C168-48C3-9703-69C809FBD43F}" srcOrd="8" destOrd="0" parTransId="{B86A9275-EF12-4DBC-AE44-2B4152714E15}" sibTransId="{4920A82B-F8C6-4014-B8AD-FA2DE64204BF}"/>
    <dgm:cxn modelId="{72995FAB-ED89-4521-9A4F-42DE78A97E70}" type="presOf" srcId="{475C8367-5B2A-4CD4-9446-E718C66726CD}" destId="{59A8D137-90C6-483B-8E89-3659420A19BC}" srcOrd="0" destOrd="0" presId="urn:microsoft.com/office/officeart/2005/8/layout/chevron2"/>
    <dgm:cxn modelId="{86E713AC-1F50-4149-82D3-77C44C6DA7EE}" type="presOf" srcId="{E8CC60F8-7D14-40C5-9D22-DD5FE4A7EA1E}" destId="{188E8BBC-2C53-4338-B99B-72675378DCC8}" srcOrd="0" destOrd="0" presId="urn:microsoft.com/office/officeart/2005/8/layout/chevron2"/>
    <dgm:cxn modelId="{5EF2C0AF-1C4A-4360-8DDD-20B4443971CC}" srcId="{B647BD68-F7B9-4782-BF9B-DA7A4D41471C}" destId="{475C8367-5B2A-4CD4-9446-E718C66726CD}" srcOrd="0" destOrd="0" parTransId="{313D5EE9-466F-4DE9-96BC-A9A7FBE11917}" sibTransId="{83A381D1-427C-4635-A17E-2D69DB8E050A}"/>
    <dgm:cxn modelId="{F3375FB0-0C7C-452F-AA36-62071DCCC053}" type="presOf" srcId="{673ADCC3-80FE-4933-B011-1ABE5EAFB78B}" destId="{E624F4E7-A79F-48CC-A4FF-2673F434FAB0}" srcOrd="0" destOrd="0" presId="urn:microsoft.com/office/officeart/2005/8/layout/chevron2"/>
    <dgm:cxn modelId="{837FEAB3-CAE2-409E-8585-F897AE839867}" srcId="{C19784C3-184C-4B0E-8DF2-64DD3F63D2E9}" destId="{85F64078-1DDA-43A5-B0DD-FAF5F0806C63}" srcOrd="4" destOrd="0" parTransId="{FA47F6FC-27FB-4454-A81C-49F96D5A32FA}" sibTransId="{862B7318-3454-4210-83F1-20E5D12A6EA0}"/>
    <dgm:cxn modelId="{16D446B9-8438-40CF-B473-BAF6F4F75761}" srcId="{FA39F947-28B9-4113-BCF9-C2589FDBE370}" destId="{C027CB72-3BAD-45FA-96F5-E56D0F916DA6}" srcOrd="0" destOrd="0" parTransId="{0A08D505-D4FF-45C0-A623-D63C95230AFC}" sibTransId="{C9F7D3CD-57AE-4B03-9F9B-2B8ECE842DD4}"/>
    <dgm:cxn modelId="{B8FB88C9-F48F-434A-88CF-FD4626BFD3E4}" srcId="{4DE384EE-84F3-4649-B8A0-BFF22A998E82}" destId="{1E42742B-4AB6-4317-B255-6AC65FD15851}" srcOrd="0" destOrd="0" parTransId="{4816B158-0A2E-492D-A837-AA95DF96A1AE}" sibTransId="{C453D74A-D31F-4E56-AD79-F82709B8D019}"/>
    <dgm:cxn modelId="{07D954CC-3234-441A-B2CC-1B18DB51E0DF}" type="presOf" srcId="{72C1B566-FA77-4FF2-ABA7-6237ADD0DF4A}" destId="{5E551335-B4AA-4122-A335-D5DE46F1E470}" srcOrd="0" destOrd="0" presId="urn:microsoft.com/office/officeart/2005/8/layout/chevron2"/>
    <dgm:cxn modelId="{421F66D6-FE86-4D71-B0C2-153E9AF45591}" type="presOf" srcId="{1E42742B-4AB6-4317-B255-6AC65FD15851}" destId="{099D9B4C-2624-491B-9EB1-8FD0C44DCEFF}" srcOrd="0" destOrd="0" presId="urn:microsoft.com/office/officeart/2005/8/layout/chevron2"/>
    <dgm:cxn modelId="{90B755D9-DB15-4B22-ABE5-7B37EE41C329}" srcId="{C19784C3-184C-4B0E-8DF2-64DD3F63D2E9}" destId="{2F6CF578-F21B-4135-AB9F-8526517F7BAA}" srcOrd="5" destOrd="0" parTransId="{3A8B409C-B7FD-4851-A6A0-DC00DD2797C9}" sibTransId="{79BC86BB-FE35-47A1-93FB-564562A502E4}"/>
    <dgm:cxn modelId="{0BC101E2-38CD-4EE2-B253-0B9D202D6780}" srcId="{C19784C3-184C-4B0E-8DF2-64DD3F63D2E9}" destId="{20603F7C-8285-4E87-B328-EB5BD13AFC4F}" srcOrd="3" destOrd="0" parTransId="{5783B371-4F73-4716-A207-506C9715DC20}" sibTransId="{650831FE-A8F4-4F76-BD0A-C0572A814283}"/>
    <dgm:cxn modelId="{8D542BE8-5C1A-449D-B00C-3BB177D16F63}" type="presOf" srcId="{D4AB0CEE-2EC3-484B-8D28-4CBBA7556C8E}" destId="{2653B3DB-1BB6-416B-92EE-26186916B9F6}" srcOrd="0" destOrd="0" presId="urn:microsoft.com/office/officeart/2005/8/layout/chevron2"/>
    <dgm:cxn modelId="{459795EF-4E1A-4973-B400-9C55400AB2D9}" srcId="{20603F7C-8285-4E87-B328-EB5BD13AFC4F}" destId="{EA56F4C0-23EB-4C0D-8855-EEBB24B012A7}" srcOrd="0" destOrd="0" parTransId="{58FA74BA-2D71-49F2-9903-8727CB74F24C}" sibTransId="{7D609077-1DC0-4CE7-A27B-D9CEB0073156}"/>
    <dgm:cxn modelId="{08DD43F9-C71A-461D-89EE-A0B4A1687FBC}" type="presOf" srcId="{C027CB72-3BAD-45FA-96F5-E56D0F916DA6}" destId="{FF5B0933-C75F-4DD1-A372-9ABEA88329FF}" srcOrd="0" destOrd="0" presId="urn:microsoft.com/office/officeart/2005/8/layout/chevron2"/>
    <dgm:cxn modelId="{D6CA6FFA-1CCE-438F-9C81-2913A7368E80}" srcId="{D4AB0CEE-2EC3-484B-8D28-4CBBA7556C8E}" destId="{858761FF-46C6-40EE-AF59-ACF650B76EB1}" srcOrd="0" destOrd="0" parTransId="{8D243187-90A1-42C4-9C38-CA0E920A744B}" sibTransId="{6FEF6179-4A25-487F-949C-B3CF46D7FDAC}"/>
    <dgm:cxn modelId="{C4F80105-E3EA-4B5D-B841-F38DA2F8D356}" type="presParOf" srcId="{B5BCA45B-D08C-4442-A800-4A7EFAC23C47}" destId="{6CDE0EA2-E8BA-43C7-B1F4-AE62F8C7B9A9}" srcOrd="0" destOrd="0" presId="urn:microsoft.com/office/officeart/2005/8/layout/chevron2"/>
    <dgm:cxn modelId="{C181394A-647D-4E04-B342-92EF38652F63}" type="presParOf" srcId="{6CDE0EA2-E8BA-43C7-B1F4-AE62F8C7B9A9}" destId="{BD5EBA6F-EDB1-4E09-B3A3-D74D75BC648A}" srcOrd="0" destOrd="0" presId="urn:microsoft.com/office/officeart/2005/8/layout/chevron2"/>
    <dgm:cxn modelId="{1C7C7C8E-D133-48E1-90D3-EFAE3978D0A6}" type="presParOf" srcId="{6CDE0EA2-E8BA-43C7-B1F4-AE62F8C7B9A9}" destId="{FF5B0933-C75F-4DD1-A372-9ABEA88329FF}" srcOrd="1" destOrd="0" presId="urn:microsoft.com/office/officeart/2005/8/layout/chevron2"/>
    <dgm:cxn modelId="{8DBE3178-2C0A-4F7A-BE06-941A0A70BC2B}" type="presParOf" srcId="{B5BCA45B-D08C-4442-A800-4A7EFAC23C47}" destId="{D98C1F41-69BB-420F-BB99-DC24C5018CEE}" srcOrd="1" destOrd="0" presId="urn:microsoft.com/office/officeart/2005/8/layout/chevron2"/>
    <dgm:cxn modelId="{E0CC7892-176F-4CCB-B3FB-D31E14C76FC8}" type="presParOf" srcId="{B5BCA45B-D08C-4442-A800-4A7EFAC23C47}" destId="{0933F1AD-833A-4D1C-A722-314BC0DE316B}" srcOrd="2" destOrd="0" presId="urn:microsoft.com/office/officeart/2005/8/layout/chevron2"/>
    <dgm:cxn modelId="{FD3B05C5-EDBB-4210-AE57-EB44925DE763}" type="presParOf" srcId="{0933F1AD-833A-4D1C-A722-314BC0DE316B}" destId="{0AC5514D-8A3D-451F-A7D4-F91C28907936}" srcOrd="0" destOrd="0" presId="urn:microsoft.com/office/officeart/2005/8/layout/chevron2"/>
    <dgm:cxn modelId="{C5BB80F4-1805-45DF-9A60-CB20EF008C73}" type="presParOf" srcId="{0933F1AD-833A-4D1C-A722-314BC0DE316B}" destId="{59A8D137-90C6-483B-8E89-3659420A19BC}" srcOrd="1" destOrd="0" presId="urn:microsoft.com/office/officeart/2005/8/layout/chevron2"/>
    <dgm:cxn modelId="{CC6F3D9D-1005-4C79-8A9D-61A824F8E73D}" type="presParOf" srcId="{B5BCA45B-D08C-4442-A800-4A7EFAC23C47}" destId="{EE8D1ABC-C0A8-457D-8DCF-992188BD595F}" srcOrd="3" destOrd="0" presId="urn:microsoft.com/office/officeart/2005/8/layout/chevron2"/>
    <dgm:cxn modelId="{7E913771-8D59-4259-9FCF-0B160A393712}" type="presParOf" srcId="{B5BCA45B-D08C-4442-A800-4A7EFAC23C47}" destId="{7296BB3F-86DC-45D0-BB37-3AB4FB6154F7}" srcOrd="4" destOrd="0" presId="urn:microsoft.com/office/officeart/2005/8/layout/chevron2"/>
    <dgm:cxn modelId="{C3D8B3CC-A413-4DD4-8691-7F1CDF63E62F}" type="presParOf" srcId="{7296BB3F-86DC-45D0-BB37-3AB4FB6154F7}" destId="{EC1CB365-DBC5-4CBB-82B2-23A04C61A19B}" srcOrd="0" destOrd="0" presId="urn:microsoft.com/office/officeart/2005/8/layout/chevron2"/>
    <dgm:cxn modelId="{FB60B1D0-66FE-451F-8A28-F3146B06CEA7}" type="presParOf" srcId="{7296BB3F-86DC-45D0-BB37-3AB4FB6154F7}" destId="{099D9B4C-2624-491B-9EB1-8FD0C44DCEFF}" srcOrd="1" destOrd="0" presId="urn:microsoft.com/office/officeart/2005/8/layout/chevron2"/>
    <dgm:cxn modelId="{C4ACC1A1-B231-4766-86F9-25AC01FA2A9A}" type="presParOf" srcId="{B5BCA45B-D08C-4442-A800-4A7EFAC23C47}" destId="{954835E3-0518-4C3A-9C25-E7966780C9E4}" srcOrd="5" destOrd="0" presId="urn:microsoft.com/office/officeart/2005/8/layout/chevron2"/>
    <dgm:cxn modelId="{538140B8-3B2E-4EE8-A7AA-693F31017CCC}" type="presParOf" srcId="{B5BCA45B-D08C-4442-A800-4A7EFAC23C47}" destId="{28A41D74-395E-4A8A-AA03-7D44B9636B2E}" srcOrd="6" destOrd="0" presId="urn:microsoft.com/office/officeart/2005/8/layout/chevron2"/>
    <dgm:cxn modelId="{AA7F72F6-7E72-4F70-88B9-E96579F913F4}" type="presParOf" srcId="{28A41D74-395E-4A8A-AA03-7D44B9636B2E}" destId="{8A5988E3-72E5-4FE7-A6E5-FA7BC528C42B}" srcOrd="0" destOrd="0" presId="urn:microsoft.com/office/officeart/2005/8/layout/chevron2"/>
    <dgm:cxn modelId="{9DB421AA-975C-49CD-8D47-E6EC140D31C3}" type="presParOf" srcId="{28A41D74-395E-4A8A-AA03-7D44B9636B2E}" destId="{D6DABA17-5D12-4589-A7AD-825D3DC76547}" srcOrd="1" destOrd="0" presId="urn:microsoft.com/office/officeart/2005/8/layout/chevron2"/>
    <dgm:cxn modelId="{A8EC9C4A-796D-48E9-8281-53B4C47F54A3}" type="presParOf" srcId="{B5BCA45B-D08C-4442-A800-4A7EFAC23C47}" destId="{C7C0FE6E-76C9-4659-B477-53C732EAC039}" srcOrd="7" destOrd="0" presId="urn:microsoft.com/office/officeart/2005/8/layout/chevron2"/>
    <dgm:cxn modelId="{E88F5E96-1300-4AEE-9EA7-39530AB867F4}" type="presParOf" srcId="{B5BCA45B-D08C-4442-A800-4A7EFAC23C47}" destId="{E31E4CDD-8A2E-439F-A3AC-1E40958D62F2}" srcOrd="8" destOrd="0" presId="urn:microsoft.com/office/officeart/2005/8/layout/chevron2"/>
    <dgm:cxn modelId="{115F1F28-F1C1-4597-B516-36CE82F783A2}" type="presParOf" srcId="{E31E4CDD-8A2E-439F-A3AC-1E40958D62F2}" destId="{6FAB5C2D-535F-47DF-AED3-3B3F8F092CAC}" srcOrd="0" destOrd="0" presId="urn:microsoft.com/office/officeart/2005/8/layout/chevron2"/>
    <dgm:cxn modelId="{CB22699B-5BAC-4F9F-AABE-1E3EB6CEA1B3}" type="presParOf" srcId="{E31E4CDD-8A2E-439F-A3AC-1E40958D62F2}" destId="{E624F4E7-A79F-48CC-A4FF-2673F434FAB0}" srcOrd="1" destOrd="0" presId="urn:microsoft.com/office/officeart/2005/8/layout/chevron2"/>
    <dgm:cxn modelId="{B7E421FC-6C27-4C09-BCC4-C807ABB04E60}" type="presParOf" srcId="{B5BCA45B-D08C-4442-A800-4A7EFAC23C47}" destId="{2F6AD4DE-65DA-4E39-9B4D-6A720C6608D1}" srcOrd="9" destOrd="0" presId="urn:microsoft.com/office/officeart/2005/8/layout/chevron2"/>
    <dgm:cxn modelId="{39951D93-915B-4C00-9E07-ACEDBCC73BEB}" type="presParOf" srcId="{B5BCA45B-D08C-4442-A800-4A7EFAC23C47}" destId="{EADA094B-18FA-4252-A327-D958E5513146}" srcOrd="10" destOrd="0" presId="urn:microsoft.com/office/officeart/2005/8/layout/chevron2"/>
    <dgm:cxn modelId="{B1E88B08-E596-4C97-A47B-C13B40C78A9F}" type="presParOf" srcId="{EADA094B-18FA-4252-A327-D958E5513146}" destId="{9F2D0C95-F42D-4684-AC47-9F1B16682687}" srcOrd="0" destOrd="0" presId="urn:microsoft.com/office/officeart/2005/8/layout/chevron2"/>
    <dgm:cxn modelId="{4776DA79-2666-465B-9EA3-B51A1182E6F5}" type="presParOf" srcId="{EADA094B-18FA-4252-A327-D958E5513146}" destId="{8240A0DF-F008-46C3-A1C4-967AF8C36484}" srcOrd="1" destOrd="0" presId="urn:microsoft.com/office/officeart/2005/8/layout/chevron2"/>
    <dgm:cxn modelId="{79C33505-ACFF-474E-893F-67592456DC9F}" type="presParOf" srcId="{B5BCA45B-D08C-4442-A800-4A7EFAC23C47}" destId="{609EC339-81C0-47F8-9945-8AC0DC7667C8}" srcOrd="11" destOrd="0" presId="urn:microsoft.com/office/officeart/2005/8/layout/chevron2"/>
    <dgm:cxn modelId="{CBCA34BA-D687-42BD-AA8C-CCFDD25453B1}" type="presParOf" srcId="{B5BCA45B-D08C-4442-A800-4A7EFAC23C47}" destId="{2BD38812-2E30-4174-B7E2-8198C61B2D0F}" srcOrd="12" destOrd="0" presId="urn:microsoft.com/office/officeart/2005/8/layout/chevron2"/>
    <dgm:cxn modelId="{43EF03C7-A7C6-4953-BD1C-0D575D672C60}" type="presParOf" srcId="{2BD38812-2E30-4174-B7E2-8198C61B2D0F}" destId="{2653B3DB-1BB6-416B-92EE-26186916B9F6}" srcOrd="0" destOrd="0" presId="urn:microsoft.com/office/officeart/2005/8/layout/chevron2"/>
    <dgm:cxn modelId="{A4287F3F-FB09-484B-B605-6CB63116F0C3}" type="presParOf" srcId="{2BD38812-2E30-4174-B7E2-8198C61B2D0F}" destId="{ED096C88-22BC-4673-BB50-9FE68B578B07}" srcOrd="1" destOrd="0" presId="urn:microsoft.com/office/officeart/2005/8/layout/chevron2"/>
    <dgm:cxn modelId="{63F61A6C-10F6-4AC8-979F-8A96A08F952C}" type="presParOf" srcId="{B5BCA45B-D08C-4442-A800-4A7EFAC23C47}" destId="{32CA2405-C83D-40DD-B308-5F00311ADC32}" srcOrd="13" destOrd="0" presId="urn:microsoft.com/office/officeart/2005/8/layout/chevron2"/>
    <dgm:cxn modelId="{1B7297A0-9C59-4F5A-AC3F-7A4501A74C0C}" type="presParOf" srcId="{B5BCA45B-D08C-4442-A800-4A7EFAC23C47}" destId="{CDB35A69-B3E3-4BCB-A3D9-F80DEC3C21E7}" srcOrd="14" destOrd="0" presId="urn:microsoft.com/office/officeart/2005/8/layout/chevron2"/>
    <dgm:cxn modelId="{D572BC46-86DF-4A02-90C4-31E5484AA0CD}" type="presParOf" srcId="{CDB35A69-B3E3-4BCB-A3D9-F80DEC3C21E7}" destId="{C3B52685-9706-4FA4-820D-95A92F56C26E}" srcOrd="0" destOrd="0" presId="urn:microsoft.com/office/officeart/2005/8/layout/chevron2"/>
    <dgm:cxn modelId="{52409E84-C408-4474-ACD6-F6A7DA89C729}" type="presParOf" srcId="{CDB35A69-B3E3-4BCB-A3D9-F80DEC3C21E7}" destId="{188E8BBC-2C53-4338-B99B-72675378DCC8}" srcOrd="1" destOrd="0" presId="urn:microsoft.com/office/officeart/2005/8/layout/chevron2"/>
    <dgm:cxn modelId="{C6F946CD-E32B-4525-8AD7-05C724E97BAC}" type="presParOf" srcId="{B5BCA45B-D08C-4442-A800-4A7EFAC23C47}" destId="{884859DD-3780-474C-9C2E-2601F8282826}" srcOrd="15" destOrd="0" presId="urn:microsoft.com/office/officeart/2005/8/layout/chevron2"/>
    <dgm:cxn modelId="{B4AF278B-D458-480B-8CA7-BEEDA37C4974}" type="presParOf" srcId="{B5BCA45B-D08C-4442-A800-4A7EFAC23C47}" destId="{30337690-77E2-475F-9B9C-19E262261D63}" srcOrd="16" destOrd="0" presId="urn:microsoft.com/office/officeart/2005/8/layout/chevron2"/>
    <dgm:cxn modelId="{F9FEE36F-2A85-4411-8FD5-87E07E1A79EB}" type="presParOf" srcId="{30337690-77E2-475F-9B9C-19E262261D63}" destId="{02178E16-E305-4696-A923-944B68DC692D}" srcOrd="0" destOrd="0" presId="urn:microsoft.com/office/officeart/2005/8/layout/chevron2"/>
    <dgm:cxn modelId="{9F094944-29CB-4938-903F-A18476EC67EA}" type="presParOf" srcId="{30337690-77E2-475F-9B9C-19E262261D63}" destId="{6C8E3E0F-B4B1-4C9B-8F46-66973C214A82}" srcOrd="1" destOrd="0" presId="urn:microsoft.com/office/officeart/2005/8/layout/chevron2"/>
    <dgm:cxn modelId="{335017EA-D390-4977-9642-3EF54273597D}" type="presParOf" srcId="{B5BCA45B-D08C-4442-A800-4A7EFAC23C47}" destId="{61286F85-57CC-426D-8B9C-F3794EB2C558}" srcOrd="17" destOrd="0" presId="urn:microsoft.com/office/officeart/2005/8/layout/chevron2"/>
    <dgm:cxn modelId="{FAB804E7-CDFC-4D5C-890B-67F0BAC872A7}" type="presParOf" srcId="{B5BCA45B-D08C-4442-A800-4A7EFAC23C47}" destId="{57E4102C-525A-44D0-9D9A-23FAF6FDAE38}" srcOrd="18" destOrd="0" presId="urn:microsoft.com/office/officeart/2005/8/layout/chevron2"/>
    <dgm:cxn modelId="{34C0E1CB-0723-4520-A9B3-63DB26639C14}" type="presParOf" srcId="{57E4102C-525A-44D0-9D9A-23FAF6FDAE38}" destId="{C190095B-0546-48E5-8F5F-7A6E38726EA3}" srcOrd="0" destOrd="0" presId="urn:microsoft.com/office/officeart/2005/8/layout/chevron2"/>
    <dgm:cxn modelId="{7F2E9960-2F42-494B-BAEE-9F54D3A2F785}" type="presParOf" srcId="{57E4102C-525A-44D0-9D9A-23FAF6FDAE38}" destId="{5E551335-B4AA-4122-A335-D5DE46F1E470}"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5EBA6F-EDB1-4E09-B3A3-D74D75BC648A}">
      <dsp:nvSpPr>
        <dsp:cNvPr id="0" name=""/>
        <dsp:cNvSpPr/>
      </dsp:nvSpPr>
      <dsp:spPr>
        <a:xfrm rot="5400000">
          <a:off x="-62308" y="63895"/>
          <a:ext cx="415389" cy="29077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de-DE" sz="800" kern="1200" dirty="0"/>
            <a:t>1</a:t>
          </a:r>
        </a:p>
      </dsp:txBody>
      <dsp:txXfrm rot="-5400000">
        <a:off x="1" y="146972"/>
        <a:ext cx="290772" cy="124617"/>
      </dsp:txXfrm>
    </dsp:sp>
    <dsp:sp modelId="{FF5B0933-C75F-4DD1-A372-9ABEA88329FF}">
      <dsp:nvSpPr>
        <dsp:cNvPr id="0" name=""/>
        <dsp:cNvSpPr/>
      </dsp:nvSpPr>
      <dsp:spPr>
        <a:xfrm rot="5400000">
          <a:off x="4311098" y="-4018739"/>
          <a:ext cx="270002" cy="831065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de-DE" sz="1600" kern="1200" dirty="0"/>
            <a:t>Erstberatung in der Grundschule</a:t>
          </a:r>
        </a:p>
      </dsp:txBody>
      <dsp:txXfrm rot="-5400000">
        <a:off x="290772" y="14767"/>
        <a:ext cx="8297475" cy="243642"/>
      </dsp:txXfrm>
    </dsp:sp>
    <dsp:sp modelId="{0AC5514D-8A3D-451F-A7D4-F91C28907936}">
      <dsp:nvSpPr>
        <dsp:cNvPr id="0" name=""/>
        <dsp:cNvSpPr/>
      </dsp:nvSpPr>
      <dsp:spPr>
        <a:xfrm rot="5400000">
          <a:off x="-62308" y="417490"/>
          <a:ext cx="415389" cy="29077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de-DE" sz="800" kern="1200" dirty="0"/>
            <a:t>2</a:t>
          </a:r>
        </a:p>
      </dsp:txBody>
      <dsp:txXfrm rot="-5400000">
        <a:off x="1" y="500567"/>
        <a:ext cx="290772" cy="124617"/>
      </dsp:txXfrm>
    </dsp:sp>
    <dsp:sp modelId="{59A8D137-90C6-483B-8E89-3659420A19BC}">
      <dsp:nvSpPr>
        <dsp:cNvPr id="0" name=""/>
        <dsp:cNvSpPr/>
      </dsp:nvSpPr>
      <dsp:spPr>
        <a:xfrm rot="5400000">
          <a:off x="4311098" y="-3665144"/>
          <a:ext cx="270002" cy="831065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de-DE" sz="1600" kern="1200" dirty="0"/>
            <a:t>Wahl Bildungsgang und Schulform</a:t>
          </a:r>
        </a:p>
      </dsp:txBody>
      <dsp:txXfrm rot="-5400000">
        <a:off x="290772" y="368362"/>
        <a:ext cx="8297475" cy="243642"/>
      </dsp:txXfrm>
    </dsp:sp>
    <dsp:sp modelId="{EC1CB365-DBC5-4CBB-82B2-23A04C61A19B}">
      <dsp:nvSpPr>
        <dsp:cNvPr id="0" name=""/>
        <dsp:cNvSpPr/>
      </dsp:nvSpPr>
      <dsp:spPr>
        <a:xfrm rot="5400000">
          <a:off x="-62308" y="771085"/>
          <a:ext cx="415389" cy="29077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de-DE" sz="800" kern="1200" dirty="0"/>
            <a:t>3</a:t>
          </a:r>
        </a:p>
      </dsp:txBody>
      <dsp:txXfrm rot="-5400000">
        <a:off x="1" y="854162"/>
        <a:ext cx="290772" cy="124617"/>
      </dsp:txXfrm>
    </dsp:sp>
    <dsp:sp modelId="{099D9B4C-2624-491B-9EB1-8FD0C44DCEFF}">
      <dsp:nvSpPr>
        <dsp:cNvPr id="0" name=""/>
        <dsp:cNvSpPr/>
      </dsp:nvSpPr>
      <dsp:spPr>
        <a:xfrm rot="5400000">
          <a:off x="4311098" y="-3311549"/>
          <a:ext cx="270002" cy="831065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de-DE" sz="1600" kern="1200" dirty="0"/>
            <a:t>Individuelle Schulbesuche</a:t>
          </a:r>
        </a:p>
      </dsp:txBody>
      <dsp:txXfrm rot="-5400000">
        <a:off x="290772" y="721957"/>
        <a:ext cx="8297475" cy="243642"/>
      </dsp:txXfrm>
    </dsp:sp>
    <dsp:sp modelId="{8A5988E3-72E5-4FE7-A6E5-FA7BC528C42B}">
      <dsp:nvSpPr>
        <dsp:cNvPr id="0" name=""/>
        <dsp:cNvSpPr/>
      </dsp:nvSpPr>
      <dsp:spPr>
        <a:xfrm rot="5400000">
          <a:off x="-62308" y="1124680"/>
          <a:ext cx="415389" cy="29077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de-DE" sz="800" kern="1200" dirty="0"/>
            <a:t>4</a:t>
          </a:r>
        </a:p>
      </dsp:txBody>
      <dsp:txXfrm rot="-5400000">
        <a:off x="1" y="1207757"/>
        <a:ext cx="290772" cy="124617"/>
      </dsp:txXfrm>
    </dsp:sp>
    <dsp:sp modelId="{D6DABA17-5D12-4589-A7AD-825D3DC76547}">
      <dsp:nvSpPr>
        <dsp:cNvPr id="0" name=""/>
        <dsp:cNvSpPr/>
      </dsp:nvSpPr>
      <dsp:spPr>
        <a:xfrm rot="5400000">
          <a:off x="4311098" y="-2957953"/>
          <a:ext cx="270002" cy="831065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de-DE" sz="1600" kern="1200" dirty="0"/>
            <a:t>Grundschulgutachten</a:t>
          </a:r>
        </a:p>
      </dsp:txBody>
      <dsp:txXfrm rot="-5400000">
        <a:off x="290772" y="1075553"/>
        <a:ext cx="8297475" cy="243642"/>
      </dsp:txXfrm>
    </dsp:sp>
    <dsp:sp modelId="{6FAB5C2D-535F-47DF-AED3-3B3F8F092CAC}">
      <dsp:nvSpPr>
        <dsp:cNvPr id="0" name=""/>
        <dsp:cNvSpPr/>
      </dsp:nvSpPr>
      <dsp:spPr>
        <a:xfrm rot="5400000">
          <a:off x="-62308" y="1478275"/>
          <a:ext cx="415389" cy="29077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de-DE" sz="800" kern="1200" dirty="0"/>
            <a:t>5</a:t>
          </a:r>
        </a:p>
      </dsp:txBody>
      <dsp:txXfrm rot="-5400000">
        <a:off x="1" y="1561352"/>
        <a:ext cx="290772" cy="124617"/>
      </dsp:txXfrm>
    </dsp:sp>
    <dsp:sp modelId="{E624F4E7-A79F-48CC-A4FF-2673F434FAB0}">
      <dsp:nvSpPr>
        <dsp:cNvPr id="0" name=""/>
        <dsp:cNvSpPr/>
      </dsp:nvSpPr>
      <dsp:spPr>
        <a:xfrm rot="5400000">
          <a:off x="4311098" y="-2615955"/>
          <a:ext cx="270002" cy="831065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de-DE" sz="1600" kern="1200" dirty="0"/>
            <a:t>Halbjahreszeugnis der Jahrgangsstufe 6</a:t>
          </a:r>
        </a:p>
      </dsp:txBody>
      <dsp:txXfrm rot="-5400000">
        <a:off x="290772" y="1417551"/>
        <a:ext cx="8297475" cy="243642"/>
      </dsp:txXfrm>
    </dsp:sp>
    <dsp:sp modelId="{9F2D0C95-F42D-4684-AC47-9F1B16682687}">
      <dsp:nvSpPr>
        <dsp:cNvPr id="0" name=""/>
        <dsp:cNvSpPr/>
      </dsp:nvSpPr>
      <dsp:spPr>
        <a:xfrm rot="5400000">
          <a:off x="-62308" y="1831870"/>
          <a:ext cx="415389" cy="29077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de-DE" sz="800" kern="1200" dirty="0"/>
            <a:t>6</a:t>
          </a:r>
        </a:p>
      </dsp:txBody>
      <dsp:txXfrm rot="-5400000">
        <a:off x="1" y="1914947"/>
        <a:ext cx="290772" cy="124617"/>
      </dsp:txXfrm>
    </dsp:sp>
    <dsp:sp modelId="{8240A0DF-F008-46C3-A1C4-967AF8C36484}">
      <dsp:nvSpPr>
        <dsp:cNvPr id="0" name=""/>
        <dsp:cNvSpPr/>
      </dsp:nvSpPr>
      <dsp:spPr>
        <a:xfrm rot="5400000">
          <a:off x="4311098" y="-2250763"/>
          <a:ext cx="270002" cy="831065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de-DE" sz="1600" kern="1200" dirty="0"/>
            <a:t>Ausfüllen und Abgabe Anmeldeformular </a:t>
          </a:r>
        </a:p>
      </dsp:txBody>
      <dsp:txXfrm rot="-5400000">
        <a:off x="290772" y="1782743"/>
        <a:ext cx="8297475" cy="243642"/>
      </dsp:txXfrm>
    </dsp:sp>
    <dsp:sp modelId="{2653B3DB-1BB6-416B-92EE-26186916B9F6}">
      <dsp:nvSpPr>
        <dsp:cNvPr id="0" name=""/>
        <dsp:cNvSpPr/>
      </dsp:nvSpPr>
      <dsp:spPr>
        <a:xfrm rot="5400000">
          <a:off x="-62308" y="2185465"/>
          <a:ext cx="415389" cy="29077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de-DE" sz="800" kern="1200" dirty="0"/>
            <a:t>7</a:t>
          </a:r>
        </a:p>
      </dsp:txBody>
      <dsp:txXfrm rot="-5400000">
        <a:off x="1" y="2268542"/>
        <a:ext cx="290772" cy="124617"/>
      </dsp:txXfrm>
    </dsp:sp>
    <dsp:sp modelId="{ED096C88-22BC-4673-BB50-9FE68B578B07}">
      <dsp:nvSpPr>
        <dsp:cNvPr id="0" name=""/>
        <dsp:cNvSpPr/>
      </dsp:nvSpPr>
      <dsp:spPr>
        <a:xfrm rot="5400000">
          <a:off x="4311098" y="-1897168"/>
          <a:ext cx="270002" cy="831065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de-DE" sz="1600" kern="1200" dirty="0">
              <a:solidFill>
                <a:schemeClr val="bg1">
                  <a:lumMod val="75000"/>
                </a:schemeClr>
              </a:solidFill>
            </a:rPr>
            <a:t>Probeunterricht (bei Bedarf)</a:t>
          </a:r>
        </a:p>
      </dsp:txBody>
      <dsp:txXfrm rot="-5400000">
        <a:off x="290772" y="2136338"/>
        <a:ext cx="8297475" cy="243642"/>
      </dsp:txXfrm>
    </dsp:sp>
    <dsp:sp modelId="{C3B52685-9706-4FA4-820D-95A92F56C26E}">
      <dsp:nvSpPr>
        <dsp:cNvPr id="0" name=""/>
        <dsp:cNvSpPr/>
      </dsp:nvSpPr>
      <dsp:spPr>
        <a:xfrm rot="5400000">
          <a:off x="-62308" y="2539060"/>
          <a:ext cx="415389" cy="29077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de-DE" sz="800" kern="1200" dirty="0"/>
            <a:t>8</a:t>
          </a:r>
        </a:p>
      </dsp:txBody>
      <dsp:txXfrm rot="-5400000">
        <a:off x="1" y="2622137"/>
        <a:ext cx="290772" cy="124617"/>
      </dsp:txXfrm>
    </dsp:sp>
    <dsp:sp modelId="{188E8BBC-2C53-4338-B99B-72675378DCC8}">
      <dsp:nvSpPr>
        <dsp:cNvPr id="0" name=""/>
        <dsp:cNvSpPr/>
      </dsp:nvSpPr>
      <dsp:spPr>
        <a:xfrm rot="5400000">
          <a:off x="4311098" y="-1543573"/>
          <a:ext cx="270002" cy="831065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de-DE" sz="1600" kern="1200" dirty="0"/>
            <a:t>Aufnahmeverfahren </a:t>
          </a:r>
        </a:p>
      </dsp:txBody>
      <dsp:txXfrm rot="-5400000">
        <a:off x="290772" y="2489933"/>
        <a:ext cx="8297475" cy="243642"/>
      </dsp:txXfrm>
    </dsp:sp>
    <dsp:sp modelId="{02178E16-E305-4696-A923-944B68DC692D}">
      <dsp:nvSpPr>
        <dsp:cNvPr id="0" name=""/>
        <dsp:cNvSpPr/>
      </dsp:nvSpPr>
      <dsp:spPr>
        <a:xfrm rot="5400000">
          <a:off x="-62308" y="2892656"/>
          <a:ext cx="415389" cy="29077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de-DE" sz="800" kern="1200" dirty="0"/>
            <a:t>9</a:t>
          </a:r>
        </a:p>
      </dsp:txBody>
      <dsp:txXfrm rot="-5400000">
        <a:off x="1" y="2975733"/>
        <a:ext cx="290772" cy="124617"/>
      </dsp:txXfrm>
    </dsp:sp>
    <dsp:sp modelId="{6C8E3E0F-B4B1-4C9B-8F46-66973C214A82}">
      <dsp:nvSpPr>
        <dsp:cNvPr id="0" name=""/>
        <dsp:cNvSpPr/>
      </dsp:nvSpPr>
      <dsp:spPr>
        <a:xfrm rot="5400000">
          <a:off x="4311098" y="-1189978"/>
          <a:ext cx="270002" cy="831065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de-DE" sz="1600" kern="1200" dirty="0">
              <a:solidFill>
                <a:schemeClr val="bg1">
                  <a:lumMod val="75000"/>
                </a:schemeClr>
              </a:solidFill>
            </a:rPr>
            <a:t>Angebotsverfahren und ggf. Zuweisung (wenn Erst- und Zweitwunsch nicht realisiert werden)</a:t>
          </a:r>
        </a:p>
      </dsp:txBody>
      <dsp:txXfrm rot="-5400000">
        <a:off x="290772" y="2843528"/>
        <a:ext cx="8297475" cy="243642"/>
      </dsp:txXfrm>
    </dsp:sp>
    <dsp:sp modelId="{C190095B-0546-48E5-8F5F-7A6E38726EA3}">
      <dsp:nvSpPr>
        <dsp:cNvPr id="0" name=""/>
        <dsp:cNvSpPr/>
      </dsp:nvSpPr>
      <dsp:spPr>
        <a:xfrm rot="5400000">
          <a:off x="-62308" y="3246251"/>
          <a:ext cx="415389" cy="29077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de-DE" sz="800" kern="1200" dirty="0"/>
            <a:t>10</a:t>
          </a:r>
        </a:p>
      </dsp:txBody>
      <dsp:txXfrm rot="-5400000">
        <a:off x="1" y="3329328"/>
        <a:ext cx="290772" cy="124617"/>
      </dsp:txXfrm>
    </dsp:sp>
    <dsp:sp modelId="{5E551335-B4AA-4122-A335-D5DE46F1E470}">
      <dsp:nvSpPr>
        <dsp:cNvPr id="0" name=""/>
        <dsp:cNvSpPr/>
      </dsp:nvSpPr>
      <dsp:spPr>
        <a:xfrm rot="5400000">
          <a:off x="4311098" y="-836383"/>
          <a:ext cx="270002" cy="831065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de-DE" sz="1600" kern="1200" dirty="0"/>
            <a:t>Aufnahmebescheide</a:t>
          </a:r>
        </a:p>
      </dsp:txBody>
      <dsp:txXfrm rot="-5400000">
        <a:off x="290772" y="3197123"/>
        <a:ext cx="8297475" cy="243642"/>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71800" cy="533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de-DE"/>
          </a:p>
        </p:txBody>
      </p:sp>
      <p:sp>
        <p:nvSpPr>
          <p:cNvPr id="24579" name="Rectangle 3"/>
          <p:cNvSpPr>
            <a:spLocks noGrp="1" noChangeArrowheads="1"/>
          </p:cNvSpPr>
          <p:nvPr>
            <p:ph type="dt" idx="1"/>
          </p:nvPr>
        </p:nvSpPr>
        <p:spPr bwMode="auto">
          <a:xfrm>
            <a:off x="3886200" y="0"/>
            <a:ext cx="2971800" cy="533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de-DE"/>
          </a:p>
        </p:txBody>
      </p:sp>
      <p:sp>
        <p:nvSpPr>
          <p:cNvPr id="24580" name="Rectangle 4"/>
          <p:cNvSpPr>
            <a:spLocks noGrp="1" noRot="1" noChangeAspect="1" noChangeArrowheads="1" noTextEdit="1"/>
          </p:cNvSpPr>
          <p:nvPr>
            <p:ph type="sldImg" idx="2"/>
          </p:nvPr>
        </p:nvSpPr>
        <p:spPr bwMode="auto">
          <a:xfrm>
            <a:off x="733425" y="762000"/>
            <a:ext cx="5391150" cy="3733800"/>
          </a:xfrm>
          <a:prstGeom prst="rect">
            <a:avLst/>
          </a:prstGeom>
          <a:noFill/>
          <a:ln w="9525">
            <a:solidFill>
              <a:srgbClr val="000000"/>
            </a:solidFill>
            <a:miter lim="800000"/>
            <a:headEnd/>
            <a:tailEnd/>
          </a:ln>
          <a:effectLst/>
        </p:spPr>
      </p:sp>
      <p:sp>
        <p:nvSpPr>
          <p:cNvPr id="24581" name="Rectangle 5"/>
          <p:cNvSpPr>
            <a:spLocks noGrp="1" noChangeArrowheads="1"/>
          </p:cNvSpPr>
          <p:nvPr>
            <p:ph type="body" sz="quarter" idx="3"/>
          </p:nvPr>
        </p:nvSpPr>
        <p:spPr bwMode="auto">
          <a:xfrm>
            <a:off x="914400" y="4724400"/>
            <a:ext cx="5029200" cy="441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24582" name="Rectangle 6"/>
          <p:cNvSpPr>
            <a:spLocks noGrp="1" noChangeArrowheads="1"/>
          </p:cNvSpPr>
          <p:nvPr>
            <p:ph type="ftr" sz="quarter" idx="4"/>
          </p:nvPr>
        </p:nvSpPr>
        <p:spPr bwMode="auto">
          <a:xfrm>
            <a:off x="0" y="9372600"/>
            <a:ext cx="2971800" cy="533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de-DE"/>
          </a:p>
        </p:txBody>
      </p:sp>
      <p:sp>
        <p:nvSpPr>
          <p:cNvPr id="24583" name="Rectangle 7"/>
          <p:cNvSpPr>
            <a:spLocks noGrp="1" noChangeArrowheads="1"/>
          </p:cNvSpPr>
          <p:nvPr>
            <p:ph type="sldNum" sz="quarter" idx="5"/>
          </p:nvPr>
        </p:nvSpPr>
        <p:spPr bwMode="auto">
          <a:xfrm>
            <a:off x="3886200" y="9372600"/>
            <a:ext cx="2971800" cy="533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771367B-395A-42A8-8555-4B609B791CD3}" type="slidenum">
              <a:rPr lang="de-DE"/>
              <a:pPr/>
              <a:t>‹Nr.›</a:t>
            </a:fld>
            <a:endParaRPr lang="de-DE"/>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charset="0"/>
        <a:ea typeface="+mn-ea"/>
        <a:cs typeface="+mn-cs"/>
      </a:defRPr>
    </a:lvl1pPr>
    <a:lvl2pPr marL="457200" algn="l" rtl="0" fontAlgn="base">
      <a:spcBef>
        <a:spcPct val="30000"/>
      </a:spcBef>
      <a:spcAft>
        <a:spcPct val="0"/>
      </a:spcAft>
      <a:defRPr sz="1200" kern="1200">
        <a:solidFill>
          <a:schemeClr val="tx1"/>
        </a:solidFill>
        <a:latin typeface="Times" charset="0"/>
        <a:ea typeface="+mn-ea"/>
        <a:cs typeface="+mn-cs"/>
      </a:defRPr>
    </a:lvl2pPr>
    <a:lvl3pPr marL="914400" algn="l" rtl="0" fontAlgn="base">
      <a:spcBef>
        <a:spcPct val="30000"/>
      </a:spcBef>
      <a:spcAft>
        <a:spcPct val="0"/>
      </a:spcAft>
      <a:defRPr sz="1200" kern="1200">
        <a:solidFill>
          <a:schemeClr val="tx1"/>
        </a:solidFill>
        <a:latin typeface="Times" charset="0"/>
        <a:ea typeface="+mn-ea"/>
        <a:cs typeface="+mn-cs"/>
      </a:defRPr>
    </a:lvl3pPr>
    <a:lvl4pPr marL="1371600" algn="l" rtl="0" fontAlgn="base">
      <a:spcBef>
        <a:spcPct val="30000"/>
      </a:spcBef>
      <a:spcAft>
        <a:spcPct val="0"/>
      </a:spcAft>
      <a:defRPr sz="1200" kern="1200">
        <a:solidFill>
          <a:schemeClr val="tx1"/>
        </a:solidFill>
        <a:latin typeface="Times" charset="0"/>
        <a:ea typeface="+mn-ea"/>
        <a:cs typeface="+mn-cs"/>
      </a:defRPr>
    </a:lvl4pPr>
    <a:lvl5pPr marL="1828800" algn="l" rtl="0" fontAlgn="base">
      <a:spcBef>
        <a:spcPct val="30000"/>
      </a:spcBef>
      <a:spcAft>
        <a:spcPct val="0"/>
      </a:spcAft>
      <a:defRPr sz="1200" kern="1200">
        <a:solidFill>
          <a:schemeClr val="tx1"/>
        </a:solidFill>
        <a:latin typeface="Times"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742950" y="2130425"/>
            <a:ext cx="8420100" cy="1470025"/>
          </a:xfrm>
        </p:spPr>
        <p:txBody>
          <a:bodyPr/>
          <a:lstStyle/>
          <a:p>
            <a:r>
              <a:rPr lang="de-DE"/>
              <a:t>Titelmasterformat durch Klicken bearbeiten</a:t>
            </a:r>
            <a:endParaRPr lang="de-AT"/>
          </a:p>
        </p:txBody>
      </p:sp>
      <p:sp>
        <p:nvSpPr>
          <p:cNvPr id="3" name="Untertitel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Datumsplatzhalter 3"/>
          <p:cNvSpPr>
            <a:spLocks noGrp="1"/>
          </p:cNvSpPr>
          <p:nvPr>
            <p:ph type="dt" sz="half" idx="10"/>
          </p:nvPr>
        </p:nvSpPr>
        <p:spPr/>
        <p:txBody>
          <a:bodyPr/>
          <a:lstStyle>
            <a:lvl1pPr>
              <a:defRPr sz="1200">
                <a:latin typeface="Arial" pitchFamily="34" charset="0"/>
                <a:cs typeface="Arial" pitchFamily="34" charset="0"/>
              </a:defRPr>
            </a:lvl1pPr>
          </a:lstStyle>
          <a:p>
            <a:endParaRPr lang="de-DE" dirty="0"/>
          </a:p>
        </p:txBody>
      </p:sp>
      <p:sp>
        <p:nvSpPr>
          <p:cNvPr id="5" name="Fußzeilenplatzhalter 4"/>
          <p:cNvSpPr>
            <a:spLocks noGrp="1"/>
          </p:cNvSpPr>
          <p:nvPr>
            <p:ph type="ftr" sz="quarter" idx="11"/>
          </p:nvPr>
        </p:nvSpPr>
        <p:spPr/>
        <p:txBody>
          <a:bodyPr/>
          <a:lstStyle>
            <a:lvl1pPr>
              <a:defRPr sz="1200">
                <a:latin typeface="Arial" pitchFamily="34" charset="0"/>
                <a:cs typeface="Arial" pitchFamily="34" charset="0"/>
              </a:defRPr>
            </a:lvl1pPr>
          </a:lstStyle>
          <a:p>
            <a:endParaRPr lang="de-DE"/>
          </a:p>
        </p:txBody>
      </p:sp>
      <p:sp>
        <p:nvSpPr>
          <p:cNvPr id="6" name="Foliennummernplatzhalter 5"/>
          <p:cNvSpPr>
            <a:spLocks noGrp="1"/>
          </p:cNvSpPr>
          <p:nvPr>
            <p:ph type="sldNum" sz="quarter" idx="12"/>
          </p:nvPr>
        </p:nvSpPr>
        <p:spPr/>
        <p:txBody>
          <a:bodyPr/>
          <a:lstStyle>
            <a:lvl1pPr>
              <a:defRPr sz="1200">
                <a:latin typeface="Arial" pitchFamily="34" charset="0"/>
                <a:cs typeface="Arial" pitchFamily="34" charset="0"/>
              </a:defRPr>
            </a:lvl1pPr>
          </a:lstStyle>
          <a:p>
            <a:fld id="{F91DB849-E28B-4EA0-8A5F-43691E4F745F}" type="slidenum">
              <a:rPr lang="de-DE" smtClean="0"/>
              <a:pPr/>
              <a:t>‹Nr.›</a:t>
            </a:fld>
            <a:endParaRPr lang="de-DE"/>
          </a:p>
        </p:txBody>
      </p:sp>
      <p:pic>
        <p:nvPicPr>
          <p:cNvPr id="7" name="Picture 10" descr="B.png                                                          000102D7Grafik 4                       B83E4134:"/>
          <p:cNvPicPr>
            <a:picLocks noChangeAspect="1" noChangeArrowheads="1"/>
          </p:cNvPicPr>
          <p:nvPr userDrawn="1"/>
        </p:nvPicPr>
        <p:blipFill>
          <a:blip r:embed="rId2"/>
          <a:srcRect/>
          <a:stretch>
            <a:fillRect/>
          </a:stretch>
        </p:blipFill>
        <p:spPr bwMode="auto">
          <a:xfrm>
            <a:off x="5181600" y="355599"/>
            <a:ext cx="1332456" cy="774000"/>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endParaRPr lang="de-DE"/>
          </a:p>
        </p:txBody>
      </p:sp>
      <p:sp>
        <p:nvSpPr>
          <p:cNvPr id="5" name="Fußzeilenplatzhalter 4"/>
          <p:cNvSpPr>
            <a:spLocks noGrp="1"/>
          </p:cNvSpPr>
          <p:nvPr>
            <p:ph type="ftr" sz="quarter" idx="11"/>
          </p:nvPr>
        </p:nvSpPr>
        <p:spPr/>
        <p:txBody>
          <a:bodyPr/>
          <a:lstStyle>
            <a:lvl1pPr>
              <a:defRPr/>
            </a:lvl1pPr>
          </a:lstStyle>
          <a:p>
            <a:endParaRPr lang="de-DE"/>
          </a:p>
        </p:txBody>
      </p:sp>
      <p:sp>
        <p:nvSpPr>
          <p:cNvPr id="6" name="Foliennummernplatzhalter 5"/>
          <p:cNvSpPr>
            <a:spLocks noGrp="1"/>
          </p:cNvSpPr>
          <p:nvPr>
            <p:ph type="sldNum" sz="quarter" idx="12"/>
          </p:nvPr>
        </p:nvSpPr>
        <p:spPr/>
        <p:txBody>
          <a:bodyPr/>
          <a:lstStyle>
            <a:lvl1pPr>
              <a:defRPr/>
            </a:lvl1pPr>
          </a:lstStyle>
          <a:p>
            <a:fld id="{25ACB6E6-3C7C-47AB-9E47-AE8071AE4068}" type="slidenum">
              <a:rPr lang="de-DE"/>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7810500" y="2057400"/>
            <a:ext cx="1790700" cy="3733800"/>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2438400" y="2057400"/>
            <a:ext cx="5219700" cy="3733800"/>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endParaRPr lang="de-DE"/>
          </a:p>
        </p:txBody>
      </p:sp>
      <p:sp>
        <p:nvSpPr>
          <p:cNvPr id="5" name="Fußzeilenplatzhalter 4"/>
          <p:cNvSpPr>
            <a:spLocks noGrp="1"/>
          </p:cNvSpPr>
          <p:nvPr>
            <p:ph type="ftr" sz="quarter" idx="11"/>
          </p:nvPr>
        </p:nvSpPr>
        <p:spPr/>
        <p:txBody>
          <a:bodyPr/>
          <a:lstStyle>
            <a:lvl1pPr>
              <a:defRPr/>
            </a:lvl1pPr>
          </a:lstStyle>
          <a:p>
            <a:endParaRPr lang="de-DE"/>
          </a:p>
        </p:txBody>
      </p:sp>
      <p:sp>
        <p:nvSpPr>
          <p:cNvPr id="6" name="Foliennummernplatzhalter 5"/>
          <p:cNvSpPr>
            <a:spLocks noGrp="1"/>
          </p:cNvSpPr>
          <p:nvPr>
            <p:ph type="sldNum" sz="quarter" idx="12"/>
          </p:nvPr>
        </p:nvSpPr>
        <p:spPr/>
        <p:txBody>
          <a:bodyPr/>
          <a:lstStyle>
            <a:lvl1pPr>
              <a:defRPr/>
            </a:lvl1pPr>
          </a:lstStyle>
          <a:p>
            <a:fld id="{A279BD96-D3A9-4ED0-9AE4-1399969C6B3D}" type="slidenum">
              <a:rPr lang="de-DE"/>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endParaRPr lang="de-DE"/>
          </a:p>
        </p:txBody>
      </p:sp>
      <p:sp>
        <p:nvSpPr>
          <p:cNvPr id="5" name="Fußzeilenplatzhalter 4"/>
          <p:cNvSpPr>
            <a:spLocks noGrp="1"/>
          </p:cNvSpPr>
          <p:nvPr>
            <p:ph type="ftr" sz="quarter" idx="11"/>
          </p:nvPr>
        </p:nvSpPr>
        <p:spPr/>
        <p:txBody>
          <a:bodyPr/>
          <a:lstStyle>
            <a:lvl1pPr>
              <a:defRPr/>
            </a:lvl1pPr>
          </a:lstStyle>
          <a:p>
            <a:endParaRPr lang="de-DE"/>
          </a:p>
        </p:txBody>
      </p:sp>
      <p:sp>
        <p:nvSpPr>
          <p:cNvPr id="6" name="Foliennummernplatzhalter 5"/>
          <p:cNvSpPr>
            <a:spLocks noGrp="1"/>
          </p:cNvSpPr>
          <p:nvPr>
            <p:ph type="sldNum" sz="quarter" idx="12"/>
          </p:nvPr>
        </p:nvSpPr>
        <p:spPr/>
        <p:txBody>
          <a:bodyPr/>
          <a:lstStyle>
            <a:lvl1pPr>
              <a:defRPr/>
            </a:lvl1pPr>
          </a:lstStyle>
          <a:p>
            <a:fld id="{690B2C9C-9FC6-470D-9427-4BC00C704F62}" type="slidenum">
              <a:rPr lang="de-DE"/>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82638" y="4406900"/>
            <a:ext cx="8420100" cy="1362075"/>
          </a:xfrm>
        </p:spPr>
        <p:txBody>
          <a:bodyPr/>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Formatvorlagen des Textmasters bearbeiten</a:t>
            </a:r>
          </a:p>
        </p:txBody>
      </p:sp>
      <p:sp>
        <p:nvSpPr>
          <p:cNvPr id="4" name="Datumsplatzhalter 3"/>
          <p:cNvSpPr>
            <a:spLocks noGrp="1"/>
          </p:cNvSpPr>
          <p:nvPr>
            <p:ph type="dt" sz="half" idx="10"/>
          </p:nvPr>
        </p:nvSpPr>
        <p:spPr/>
        <p:txBody>
          <a:bodyPr/>
          <a:lstStyle>
            <a:lvl1pPr>
              <a:defRPr/>
            </a:lvl1pPr>
          </a:lstStyle>
          <a:p>
            <a:endParaRPr lang="de-DE"/>
          </a:p>
        </p:txBody>
      </p:sp>
      <p:sp>
        <p:nvSpPr>
          <p:cNvPr id="5" name="Fußzeilenplatzhalter 4"/>
          <p:cNvSpPr>
            <a:spLocks noGrp="1"/>
          </p:cNvSpPr>
          <p:nvPr>
            <p:ph type="ftr" sz="quarter" idx="11"/>
          </p:nvPr>
        </p:nvSpPr>
        <p:spPr/>
        <p:txBody>
          <a:bodyPr/>
          <a:lstStyle>
            <a:lvl1pPr>
              <a:defRPr/>
            </a:lvl1pPr>
          </a:lstStyle>
          <a:p>
            <a:endParaRPr lang="de-DE"/>
          </a:p>
        </p:txBody>
      </p:sp>
      <p:sp>
        <p:nvSpPr>
          <p:cNvPr id="6" name="Foliennummernplatzhalter 5"/>
          <p:cNvSpPr>
            <a:spLocks noGrp="1"/>
          </p:cNvSpPr>
          <p:nvPr>
            <p:ph type="sldNum" sz="quarter" idx="12"/>
          </p:nvPr>
        </p:nvSpPr>
        <p:spPr/>
        <p:txBody>
          <a:bodyPr/>
          <a:lstStyle>
            <a:lvl1pPr>
              <a:defRPr/>
            </a:lvl1pPr>
          </a:lstStyle>
          <a:p>
            <a:fld id="{E409CD8F-884B-48FE-809E-939408F3E4DB}" type="slidenum">
              <a:rPr lang="de-DE"/>
              <a:pPr/>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2438400" y="3048000"/>
            <a:ext cx="3505200" cy="2743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6096000" y="3048000"/>
            <a:ext cx="3505200" cy="2743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4"/>
          <p:cNvSpPr>
            <a:spLocks noGrp="1"/>
          </p:cNvSpPr>
          <p:nvPr>
            <p:ph type="dt" sz="half" idx="10"/>
          </p:nvPr>
        </p:nvSpPr>
        <p:spPr/>
        <p:txBody>
          <a:bodyPr/>
          <a:lstStyle>
            <a:lvl1pPr>
              <a:defRPr/>
            </a:lvl1pPr>
          </a:lstStyle>
          <a:p>
            <a:endParaRPr lang="de-DE"/>
          </a:p>
        </p:txBody>
      </p:sp>
      <p:sp>
        <p:nvSpPr>
          <p:cNvPr id="6" name="Fußzeilenplatzhalter 5"/>
          <p:cNvSpPr>
            <a:spLocks noGrp="1"/>
          </p:cNvSpPr>
          <p:nvPr>
            <p:ph type="ftr" sz="quarter" idx="11"/>
          </p:nvPr>
        </p:nvSpPr>
        <p:spPr/>
        <p:txBody>
          <a:bodyPr/>
          <a:lstStyle>
            <a:lvl1pPr>
              <a:defRPr/>
            </a:lvl1pPr>
          </a:lstStyle>
          <a:p>
            <a:endParaRPr lang="de-DE"/>
          </a:p>
        </p:txBody>
      </p:sp>
      <p:sp>
        <p:nvSpPr>
          <p:cNvPr id="7" name="Foliennummernplatzhalter 6"/>
          <p:cNvSpPr>
            <a:spLocks noGrp="1"/>
          </p:cNvSpPr>
          <p:nvPr>
            <p:ph type="sldNum" sz="quarter" idx="12"/>
          </p:nvPr>
        </p:nvSpPr>
        <p:spPr/>
        <p:txBody>
          <a:bodyPr/>
          <a:lstStyle>
            <a:lvl1pPr>
              <a:defRPr/>
            </a:lvl1pPr>
          </a:lstStyle>
          <a:p>
            <a:fld id="{2E883839-1745-423E-BFCA-8C99EA629179}" type="slidenum">
              <a:rPr lang="de-DE"/>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95300" y="274638"/>
            <a:ext cx="8915400" cy="1143000"/>
          </a:xfr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6"/>
          <p:cNvSpPr>
            <a:spLocks noGrp="1"/>
          </p:cNvSpPr>
          <p:nvPr>
            <p:ph type="dt" sz="half" idx="10"/>
          </p:nvPr>
        </p:nvSpPr>
        <p:spPr/>
        <p:txBody>
          <a:bodyPr/>
          <a:lstStyle>
            <a:lvl1pPr>
              <a:defRPr/>
            </a:lvl1pPr>
          </a:lstStyle>
          <a:p>
            <a:endParaRPr lang="de-DE"/>
          </a:p>
        </p:txBody>
      </p:sp>
      <p:sp>
        <p:nvSpPr>
          <p:cNvPr id="8" name="Fußzeilenplatzhalter 7"/>
          <p:cNvSpPr>
            <a:spLocks noGrp="1"/>
          </p:cNvSpPr>
          <p:nvPr>
            <p:ph type="ftr" sz="quarter" idx="11"/>
          </p:nvPr>
        </p:nvSpPr>
        <p:spPr/>
        <p:txBody>
          <a:bodyPr/>
          <a:lstStyle>
            <a:lvl1pPr>
              <a:defRPr/>
            </a:lvl1pPr>
          </a:lstStyle>
          <a:p>
            <a:endParaRPr lang="de-DE"/>
          </a:p>
        </p:txBody>
      </p:sp>
      <p:sp>
        <p:nvSpPr>
          <p:cNvPr id="9" name="Foliennummernplatzhalter 8"/>
          <p:cNvSpPr>
            <a:spLocks noGrp="1"/>
          </p:cNvSpPr>
          <p:nvPr>
            <p:ph type="sldNum" sz="quarter" idx="12"/>
          </p:nvPr>
        </p:nvSpPr>
        <p:spPr/>
        <p:txBody>
          <a:bodyPr/>
          <a:lstStyle>
            <a:lvl1pPr>
              <a:defRPr/>
            </a:lvl1pPr>
          </a:lstStyle>
          <a:p>
            <a:fld id="{7C3F6046-8DF2-4C85-91D2-1090D2BA1EBD}" type="slidenum">
              <a:rPr lang="de-DE"/>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2"/>
          <p:cNvSpPr>
            <a:spLocks noGrp="1"/>
          </p:cNvSpPr>
          <p:nvPr>
            <p:ph type="dt" sz="half" idx="10"/>
          </p:nvPr>
        </p:nvSpPr>
        <p:spPr/>
        <p:txBody>
          <a:bodyPr/>
          <a:lstStyle>
            <a:lvl1pPr>
              <a:defRPr/>
            </a:lvl1pPr>
          </a:lstStyle>
          <a:p>
            <a:endParaRPr lang="de-DE"/>
          </a:p>
        </p:txBody>
      </p:sp>
      <p:sp>
        <p:nvSpPr>
          <p:cNvPr id="4" name="Fußzeilenplatzhalter 3"/>
          <p:cNvSpPr>
            <a:spLocks noGrp="1"/>
          </p:cNvSpPr>
          <p:nvPr>
            <p:ph type="ftr" sz="quarter" idx="11"/>
          </p:nvPr>
        </p:nvSpPr>
        <p:spPr/>
        <p:txBody>
          <a:bodyPr/>
          <a:lstStyle>
            <a:lvl1pPr>
              <a:defRPr/>
            </a:lvl1pPr>
          </a:lstStyle>
          <a:p>
            <a:endParaRPr lang="de-DE"/>
          </a:p>
        </p:txBody>
      </p:sp>
      <p:sp>
        <p:nvSpPr>
          <p:cNvPr id="5" name="Foliennummernplatzhalter 4"/>
          <p:cNvSpPr>
            <a:spLocks noGrp="1"/>
          </p:cNvSpPr>
          <p:nvPr>
            <p:ph type="sldNum" sz="quarter" idx="12"/>
          </p:nvPr>
        </p:nvSpPr>
        <p:spPr/>
        <p:txBody>
          <a:bodyPr/>
          <a:lstStyle>
            <a:lvl1pPr>
              <a:defRPr/>
            </a:lvl1pPr>
          </a:lstStyle>
          <a:p>
            <a:fld id="{8FA82A45-A29B-4067-B06C-0356386999E6}" type="slidenum">
              <a:rPr lang="de-DE"/>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endParaRPr lang="de-DE"/>
          </a:p>
        </p:txBody>
      </p:sp>
      <p:sp>
        <p:nvSpPr>
          <p:cNvPr id="3" name="Fußzeilenplatzhalter 2"/>
          <p:cNvSpPr>
            <a:spLocks noGrp="1"/>
          </p:cNvSpPr>
          <p:nvPr>
            <p:ph type="ftr" sz="quarter" idx="11"/>
          </p:nvPr>
        </p:nvSpPr>
        <p:spPr/>
        <p:txBody>
          <a:bodyPr/>
          <a:lstStyle>
            <a:lvl1pPr>
              <a:defRPr/>
            </a:lvl1pPr>
          </a:lstStyle>
          <a:p>
            <a:endParaRPr lang="de-DE"/>
          </a:p>
        </p:txBody>
      </p:sp>
      <p:sp>
        <p:nvSpPr>
          <p:cNvPr id="4" name="Foliennummernplatzhalter 3"/>
          <p:cNvSpPr>
            <a:spLocks noGrp="1"/>
          </p:cNvSpPr>
          <p:nvPr>
            <p:ph type="sldNum" sz="quarter" idx="12"/>
          </p:nvPr>
        </p:nvSpPr>
        <p:spPr/>
        <p:txBody>
          <a:bodyPr/>
          <a:lstStyle>
            <a:lvl1pPr>
              <a:defRPr/>
            </a:lvl1pPr>
          </a:lstStyle>
          <a:p>
            <a:fld id="{67199866-E5A0-40E7-87DB-6EEA0C6F4C1A}" type="slidenum">
              <a:rPr lang="de-DE"/>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95300" y="273050"/>
            <a:ext cx="3259138"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Datumsplatzhalter 4"/>
          <p:cNvSpPr>
            <a:spLocks noGrp="1"/>
          </p:cNvSpPr>
          <p:nvPr>
            <p:ph type="dt" sz="half" idx="10"/>
          </p:nvPr>
        </p:nvSpPr>
        <p:spPr/>
        <p:txBody>
          <a:bodyPr/>
          <a:lstStyle>
            <a:lvl1pPr>
              <a:defRPr/>
            </a:lvl1pPr>
          </a:lstStyle>
          <a:p>
            <a:endParaRPr lang="de-DE"/>
          </a:p>
        </p:txBody>
      </p:sp>
      <p:sp>
        <p:nvSpPr>
          <p:cNvPr id="6" name="Fußzeilenplatzhalter 5"/>
          <p:cNvSpPr>
            <a:spLocks noGrp="1"/>
          </p:cNvSpPr>
          <p:nvPr>
            <p:ph type="ftr" sz="quarter" idx="11"/>
          </p:nvPr>
        </p:nvSpPr>
        <p:spPr/>
        <p:txBody>
          <a:bodyPr/>
          <a:lstStyle>
            <a:lvl1pPr>
              <a:defRPr/>
            </a:lvl1pPr>
          </a:lstStyle>
          <a:p>
            <a:endParaRPr lang="de-DE"/>
          </a:p>
        </p:txBody>
      </p:sp>
      <p:sp>
        <p:nvSpPr>
          <p:cNvPr id="7" name="Foliennummernplatzhalter 6"/>
          <p:cNvSpPr>
            <a:spLocks noGrp="1"/>
          </p:cNvSpPr>
          <p:nvPr>
            <p:ph type="sldNum" sz="quarter" idx="12"/>
          </p:nvPr>
        </p:nvSpPr>
        <p:spPr/>
        <p:txBody>
          <a:bodyPr/>
          <a:lstStyle>
            <a:lvl1pPr>
              <a:defRPr/>
            </a:lvl1pPr>
          </a:lstStyle>
          <a:p>
            <a:fld id="{89EE8317-51F7-4682-A8C7-C70BFBE2B8D8}" type="slidenum">
              <a:rPr lang="de-DE"/>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941513" y="4800600"/>
            <a:ext cx="59436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de-AT"/>
          </a:p>
        </p:txBody>
      </p:sp>
      <p:sp>
        <p:nvSpPr>
          <p:cNvPr id="4" name="Textplatzhalter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Datumsplatzhalter 4"/>
          <p:cNvSpPr>
            <a:spLocks noGrp="1"/>
          </p:cNvSpPr>
          <p:nvPr>
            <p:ph type="dt" sz="half" idx="10"/>
          </p:nvPr>
        </p:nvSpPr>
        <p:spPr/>
        <p:txBody>
          <a:bodyPr/>
          <a:lstStyle>
            <a:lvl1pPr>
              <a:defRPr/>
            </a:lvl1pPr>
          </a:lstStyle>
          <a:p>
            <a:endParaRPr lang="de-DE"/>
          </a:p>
        </p:txBody>
      </p:sp>
      <p:sp>
        <p:nvSpPr>
          <p:cNvPr id="6" name="Fußzeilenplatzhalter 5"/>
          <p:cNvSpPr>
            <a:spLocks noGrp="1"/>
          </p:cNvSpPr>
          <p:nvPr>
            <p:ph type="ftr" sz="quarter" idx="11"/>
          </p:nvPr>
        </p:nvSpPr>
        <p:spPr/>
        <p:txBody>
          <a:bodyPr/>
          <a:lstStyle>
            <a:lvl1pPr>
              <a:defRPr/>
            </a:lvl1pPr>
          </a:lstStyle>
          <a:p>
            <a:endParaRPr lang="de-DE"/>
          </a:p>
        </p:txBody>
      </p:sp>
      <p:sp>
        <p:nvSpPr>
          <p:cNvPr id="7" name="Foliennummernplatzhalter 6"/>
          <p:cNvSpPr>
            <a:spLocks noGrp="1"/>
          </p:cNvSpPr>
          <p:nvPr>
            <p:ph type="sldNum" sz="quarter" idx="12"/>
          </p:nvPr>
        </p:nvSpPr>
        <p:spPr/>
        <p:txBody>
          <a:bodyPr/>
          <a:lstStyle>
            <a:lvl1pPr>
              <a:defRPr/>
            </a:lvl1pPr>
          </a:lstStyle>
          <a:p>
            <a:fld id="{FFE4FA14-E326-4F28-83E0-CCEE8D5B1B33}" type="slidenum">
              <a:rPr lang="de-DE"/>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3" name="Picture 9" descr="MBJS-PPT-Balken grau.jpg                                       000102EFGrafik 4                       B83E4134:"/>
          <p:cNvPicPr>
            <a:picLocks noChangeAspect="1" noChangeArrowheads="1"/>
          </p:cNvPicPr>
          <p:nvPr/>
        </p:nvPicPr>
        <p:blipFill>
          <a:blip r:embed="rId13"/>
          <a:srcRect/>
          <a:stretch>
            <a:fillRect/>
          </a:stretch>
        </p:blipFill>
        <p:spPr bwMode="auto">
          <a:xfrm>
            <a:off x="0" y="0"/>
            <a:ext cx="9906000" cy="1409700"/>
          </a:xfrm>
          <a:prstGeom prst="rect">
            <a:avLst/>
          </a:prstGeom>
          <a:noFill/>
        </p:spPr>
      </p:pic>
      <p:sp>
        <p:nvSpPr>
          <p:cNvPr id="1039" name="Rectangle 15"/>
          <p:cNvSpPr>
            <a:spLocks noChangeArrowheads="1"/>
          </p:cNvSpPr>
          <p:nvPr/>
        </p:nvSpPr>
        <p:spPr bwMode="auto">
          <a:xfrm>
            <a:off x="0" y="6477000"/>
            <a:ext cx="9906000" cy="381000"/>
          </a:xfrm>
          <a:prstGeom prst="rect">
            <a:avLst/>
          </a:prstGeom>
          <a:solidFill>
            <a:srgbClr val="E6E6E6"/>
          </a:solidFill>
          <a:ln w="1270">
            <a:solidFill>
              <a:schemeClr val="bg1"/>
            </a:solidFill>
            <a:miter lim="800000"/>
            <a:headEnd/>
            <a:tailEnd/>
          </a:ln>
          <a:effectLst/>
        </p:spPr>
        <p:txBody>
          <a:bodyPr wrap="none" anchor="ctr"/>
          <a:lstStyle/>
          <a:p>
            <a:endParaRPr lang="de-AT"/>
          </a:p>
        </p:txBody>
      </p:sp>
      <p:sp>
        <p:nvSpPr>
          <p:cNvPr id="1042" name="Rectangle 18"/>
          <p:cNvSpPr>
            <a:spLocks noGrp="1" noChangeArrowheads="1"/>
          </p:cNvSpPr>
          <p:nvPr>
            <p:ph type="title"/>
          </p:nvPr>
        </p:nvSpPr>
        <p:spPr bwMode="auto">
          <a:xfrm>
            <a:off x="2438400" y="2057400"/>
            <a:ext cx="7162800" cy="76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a:t>Mastertitelformat bearbeiten</a:t>
            </a:r>
          </a:p>
        </p:txBody>
      </p:sp>
      <p:sp>
        <p:nvSpPr>
          <p:cNvPr id="1043" name="Rectangle 19"/>
          <p:cNvSpPr>
            <a:spLocks noGrp="1" noChangeArrowheads="1"/>
          </p:cNvSpPr>
          <p:nvPr>
            <p:ph type="body" idx="1"/>
          </p:nvPr>
        </p:nvSpPr>
        <p:spPr bwMode="auto">
          <a:xfrm>
            <a:off x="2438400" y="3048000"/>
            <a:ext cx="7162800" cy="2743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1049" name="Rectangle 25"/>
          <p:cNvSpPr>
            <a:spLocks noGrp="1" noChangeArrowheads="1"/>
          </p:cNvSpPr>
          <p:nvPr>
            <p:ph type="dt" sz="half" idx="2"/>
          </p:nvPr>
        </p:nvSpPr>
        <p:spPr bwMode="auto">
          <a:xfrm>
            <a:off x="304800" y="6553200"/>
            <a:ext cx="1905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Times New Roman" charset="0"/>
              </a:defRPr>
            </a:lvl1pPr>
          </a:lstStyle>
          <a:p>
            <a:endParaRPr lang="de-DE"/>
          </a:p>
        </p:txBody>
      </p:sp>
      <p:sp>
        <p:nvSpPr>
          <p:cNvPr id="1050" name="Rectangle 26"/>
          <p:cNvSpPr>
            <a:spLocks noGrp="1" noChangeArrowheads="1"/>
          </p:cNvSpPr>
          <p:nvPr>
            <p:ph type="ftr" sz="quarter" idx="3"/>
          </p:nvPr>
        </p:nvSpPr>
        <p:spPr bwMode="auto">
          <a:xfrm>
            <a:off x="2438400" y="6553200"/>
            <a:ext cx="51054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Times New Roman" charset="0"/>
              </a:defRPr>
            </a:lvl1pPr>
          </a:lstStyle>
          <a:p>
            <a:endParaRPr lang="de-DE"/>
          </a:p>
        </p:txBody>
      </p:sp>
      <p:sp>
        <p:nvSpPr>
          <p:cNvPr id="1051" name="Rectangle 27"/>
          <p:cNvSpPr>
            <a:spLocks noGrp="1" noChangeArrowheads="1"/>
          </p:cNvSpPr>
          <p:nvPr>
            <p:ph type="sldNum" sz="quarter" idx="4"/>
          </p:nvPr>
        </p:nvSpPr>
        <p:spPr bwMode="auto">
          <a:xfrm>
            <a:off x="7696200" y="6553200"/>
            <a:ext cx="1905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Times New Roman" charset="0"/>
              </a:defRPr>
            </a:lvl1pPr>
          </a:lstStyle>
          <a:p>
            <a:fld id="{80B104FA-7262-433E-8D99-F96CDFBC09AE}" type="slidenum">
              <a:rPr lang="de-DE"/>
              <a:pPr/>
              <a:t>‹Nr.›</a:t>
            </a:fld>
            <a:endParaRPr lang="de-DE"/>
          </a:p>
        </p:txBody>
      </p:sp>
      <p:pic>
        <p:nvPicPr>
          <p:cNvPr id="9" name="Picture 10" descr="B.png                                                          000102D7Grafik 4                       B83E4134:"/>
          <p:cNvPicPr>
            <a:picLocks noChangeAspect="1" noChangeArrowheads="1"/>
          </p:cNvPicPr>
          <p:nvPr userDrawn="1"/>
        </p:nvPicPr>
        <p:blipFill>
          <a:blip r:embed="rId14"/>
          <a:srcRect/>
          <a:stretch>
            <a:fillRect/>
          </a:stretch>
        </p:blipFill>
        <p:spPr bwMode="auto">
          <a:xfrm>
            <a:off x="5181600" y="355599"/>
            <a:ext cx="1333001" cy="774000"/>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2800">
          <a:solidFill>
            <a:srgbClr val="007300"/>
          </a:solidFill>
          <a:latin typeface="+mj-lt"/>
          <a:ea typeface="+mj-ea"/>
          <a:cs typeface="+mj-cs"/>
        </a:defRPr>
      </a:lvl1pPr>
      <a:lvl2pPr algn="l" rtl="0" eaLnBrk="1" fontAlgn="base" hangingPunct="1">
        <a:spcBef>
          <a:spcPct val="0"/>
        </a:spcBef>
        <a:spcAft>
          <a:spcPct val="0"/>
        </a:spcAft>
        <a:defRPr sz="2800">
          <a:solidFill>
            <a:srgbClr val="007300"/>
          </a:solidFill>
          <a:latin typeface="Arial Narrow Bold" charset="0"/>
        </a:defRPr>
      </a:lvl2pPr>
      <a:lvl3pPr algn="l" rtl="0" eaLnBrk="1" fontAlgn="base" hangingPunct="1">
        <a:spcBef>
          <a:spcPct val="0"/>
        </a:spcBef>
        <a:spcAft>
          <a:spcPct val="0"/>
        </a:spcAft>
        <a:defRPr sz="2800">
          <a:solidFill>
            <a:srgbClr val="007300"/>
          </a:solidFill>
          <a:latin typeface="Arial Narrow Bold" charset="0"/>
        </a:defRPr>
      </a:lvl3pPr>
      <a:lvl4pPr algn="l" rtl="0" eaLnBrk="1" fontAlgn="base" hangingPunct="1">
        <a:spcBef>
          <a:spcPct val="0"/>
        </a:spcBef>
        <a:spcAft>
          <a:spcPct val="0"/>
        </a:spcAft>
        <a:defRPr sz="2800">
          <a:solidFill>
            <a:srgbClr val="007300"/>
          </a:solidFill>
          <a:latin typeface="Arial Narrow Bold" charset="0"/>
        </a:defRPr>
      </a:lvl4pPr>
      <a:lvl5pPr algn="l" rtl="0" eaLnBrk="1" fontAlgn="base" hangingPunct="1">
        <a:spcBef>
          <a:spcPct val="0"/>
        </a:spcBef>
        <a:spcAft>
          <a:spcPct val="0"/>
        </a:spcAft>
        <a:defRPr sz="2800">
          <a:solidFill>
            <a:srgbClr val="007300"/>
          </a:solidFill>
          <a:latin typeface="Arial Narrow Bold" charset="0"/>
        </a:defRPr>
      </a:lvl5pPr>
      <a:lvl6pPr marL="457200" algn="l" rtl="0" eaLnBrk="1" fontAlgn="base" hangingPunct="1">
        <a:spcBef>
          <a:spcPct val="0"/>
        </a:spcBef>
        <a:spcAft>
          <a:spcPct val="0"/>
        </a:spcAft>
        <a:defRPr sz="2800">
          <a:solidFill>
            <a:srgbClr val="007300"/>
          </a:solidFill>
          <a:latin typeface="Arial Narrow Bold" charset="0"/>
        </a:defRPr>
      </a:lvl6pPr>
      <a:lvl7pPr marL="914400" algn="l" rtl="0" eaLnBrk="1" fontAlgn="base" hangingPunct="1">
        <a:spcBef>
          <a:spcPct val="0"/>
        </a:spcBef>
        <a:spcAft>
          <a:spcPct val="0"/>
        </a:spcAft>
        <a:defRPr sz="2800">
          <a:solidFill>
            <a:srgbClr val="007300"/>
          </a:solidFill>
          <a:latin typeface="Arial Narrow Bold" charset="0"/>
        </a:defRPr>
      </a:lvl7pPr>
      <a:lvl8pPr marL="1371600" algn="l" rtl="0" eaLnBrk="1" fontAlgn="base" hangingPunct="1">
        <a:spcBef>
          <a:spcPct val="0"/>
        </a:spcBef>
        <a:spcAft>
          <a:spcPct val="0"/>
        </a:spcAft>
        <a:defRPr sz="2800">
          <a:solidFill>
            <a:srgbClr val="007300"/>
          </a:solidFill>
          <a:latin typeface="Arial Narrow Bold" charset="0"/>
        </a:defRPr>
      </a:lvl8pPr>
      <a:lvl9pPr marL="1828800" algn="l" rtl="0" eaLnBrk="1" fontAlgn="base" hangingPunct="1">
        <a:spcBef>
          <a:spcPct val="0"/>
        </a:spcBef>
        <a:spcAft>
          <a:spcPct val="0"/>
        </a:spcAft>
        <a:defRPr sz="2800">
          <a:solidFill>
            <a:srgbClr val="007300"/>
          </a:solidFill>
          <a:latin typeface="Arial Narrow Bold" charset="0"/>
        </a:defRPr>
      </a:lvl9pPr>
    </p:titleStyle>
    <p:bodyStyle>
      <a:lvl1pPr marL="342900" indent="-342900" algn="l" rtl="0" eaLnBrk="1" fontAlgn="base" hangingPunct="1">
        <a:lnSpc>
          <a:spcPct val="80000"/>
        </a:lnSpc>
        <a:spcBef>
          <a:spcPct val="20000"/>
        </a:spcBef>
        <a:spcAft>
          <a:spcPct val="0"/>
        </a:spcAft>
        <a:buClr>
          <a:srgbClr val="007300"/>
        </a:buClr>
        <a:buFont typeface="Wingdings" charset="2"/>
        <a:buChar char="§"/>
        <a:defRPr sz="2000">
          <a:solidFill>
            <a:schemeClr val="tx1"/>
          </a:solidFill>
          <a:latin typeface="+mn-lt"/>
          <a:ea typeface="+mn-ea"/>
          <a:cs typeface="+mn-cs"/>
        </a:defRPr>
      </a:lvl1pPr>
      <a:lvl2pPr marL="742950" indent="-285750" algn="l" rtl="0" eaLnBrk="1" fontAlgn="base" hangingPunct="1">
        <a:lnSpc>
          <a:spcPct val="80000"/>
        </a:lnSpc>
        <a:spcBef>
          <a:spcPct val="20000"/>
        </a:spcBef>
        <a:spcAft>
          <a:spcPct val="0"/>
        </a:spcAft>
        <a:defRPr sz="2000">
          <a:solidFill>
            <a:schemeClr val="tx1"/>
          </a:solidFill>
          <a:latin typeface="+mn-lt"/>
        </a:defRPr>
      </a:lvl2pPr>
      <a:lvl3pPr marL="1143000" indent="-228600" algn="l" rtl="0" eaLnBrk="1" fontAlgn="base" hangingPunct="1">
        <a:lnSpc>
          <a:spcPct val="80000"/>
        </a:lnSpc>
        <a:spcBef>
          <a:spcPct val="20000"/>
        </a:spcBef>
        <a:spcAft>
          <a:spcPct val="0"/>
        </a:spcAft>
        <a:buChar char="•"/>
        <a:defRPr sz="2000">
          <a:solidFill>
            <a:schemeClr val="tx1"/>
          </a:solidFill>
          <a:latin typeface="+mn-lt"/>
        </a:defRPr>
      </a:lvl3pPr>
      <a:lvl4pPr marL="1600200" indent="-228600" algn="l" rtl="0" eaLnBrk="1" fontAlgn="base" hangingPunct="1">
        <a:lnSpc>
          <a:spcPct val="80000"/>
        </a:lnSpc>
        <a:spcBef>
          <a:spcPct val="20000"/>
        </a:spcBef>
        <a:spcAft>
          <a:spcPct val="0"/>
        </a:spcAft>
        <a:defRPr sz="2000">
          <a:solidFill>
            <a:schemeClr val="tx1"/>
          </a:solidFill>
          <a:latin typeface="+mn-lt"/>
        </a:defRPr>
      </a:lvl4pPr>
      <a:lvl5pPr marL="2057400" indent="-228600" algn="l" rtl="0" eaLnBrk="1" fontAlgn="base" hangingPunct="1">
        <a:lnSpc>
          <a:spcPct val="80000"/>
        </a:lnSpc>
        <a:spcBef>
          <a:spcPct val="20000"/>
        </a:spcBef>
        <a:spcAft>
          <a:spcPct val="0"/>
        </a:spcAft>
        <a:buChar char="»"/>
        <a:defRPr sz="2000">
          <a:solidFill>
            <a:schemeClr val="tx1"/>
          </a:solidFill>
          <a:latin typeface="+mn-lt"/>
        </a:defRPr>
      </a:lvl5pPr>
      <a:lvl6pPr marL="2514600" indent="-228600" algn="l" rtl="0" eaLnBrk="1" fontAlgn="base" hangingPunct="1">
        <a:lnSpc>
          <a:spcPct val="80000"/>
        </a:lnSpc>
        <a:spcBef>
          <a:spcPct val="20000"/>
        </a:spcBef>
        <a:spcAft>
          <a:spcPct val="0"/>
        </a:spcAft>
        <a:buChar char="»"/>
        <a:defRPr sz="2000">
          <a:solidFill>
            <a:schemeClr val="tx1"/>
          </a:solidFill>
          <a:latin typeface="+mn-lt"/>
        </a:defRPr>
      </a:lvl6pPr>
      <a:lvl7pPr marL="2971800" indent="-228600" algn="l" rtl="0" eaLnBrk="1" fontAlgn="base" hangingPunct="1">
        <a:lnSpc>
          <a:spcPct val="80000"/>
        </a:lnSpc>
        <a:spcBef>
          <a:spcPct val="20000"/>
        </a:spcBef>
        <a:spcAft>
          <a:spcPct val="0"/>
        </a:spcAft>
        <a:buChar char="»"/>
        <a:defRPr sz="2000">
          <a:solidFill>
            <a:schemeClr val="tx1"/>
          </a:solidFill>
          <a:latin typeface="+mn-lt"/>
        </a:defRPr>
      </a:lvl7pPr>
      <a:lvl8pPr marL="3429000" indent="-228600" algn="l" rtl="0" eaLnBrk="1" fontAlgn="base" hangingPunct="1">
        <a:lnSpc>
          <a:spcPct val="80000"/>
        </a:lnSpc>
        <a:spcBef>
          <a:spcPct val="20000"/>
        </a:spcBef>
        <a:spcAft>
          <a:spcPct val="0"/>
        </a:spcAft>
        <a:buChar char="»"/>
        <a:defRPr sz="2000">
          <a:solidFill>
            <a:schemeClr val="tx1"/>
          </a:solidFill>
          <a:latin typeface="+mn-lt"/>
        </a:defRPr>
      </a:lvl8pPr>
      <a:lvl9pPr marL="3886200" indent="-228600" algn="l" rtl="0" eaLnBrk="1" fontAlgn="base" hangingPunct="1">
        <a:lnSpc>
          <a:spcPct val="80000"/>
        </a:lnSpc>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hyperlink" Target="https://mbjs.brandenburg.de/bildung/allgemeinbildende-schulen/grundschule/uebergang-in-die-sekundarstufe-i.html" TargetMode="Externa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hyperlink" Target="https://mbjs.brandenburg.de/sixcms/media.php/140/final_wegweiser_jahrgangsstufe_6.pdf" TargetMode="Externa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2072680" y="2060848"/>
            <a:ext cx="8206680" cy="1656184"/>
          </a:xfrm>
          <a:noFill/>
        </p:spPr>
        <p:txBody>
          <a:bodyPr>
            <a:normAutofit/>
          </a:bodyPr>
          <a:lstStyle/>
          <a:p>
            <a:r>
              <a:rPr lang="de-DE" b="1" dirty="0">
                <a:latin typeface="+mn-lt"/>
              </a:rPr>
              <a:t>Schritte in die neue weiterführende Schule </a:t>
            </a:r>
            <a:br>
              <a:rPr lang="de-DE" b="1" dirty="0">
                <a:latin typeface="+mn-lt"/>
              </a:rPr>
            </a:br>
            <a:endParaRPr lang="de-DE" b="1" dirty="0">
              <a:latin typeface="+mn-lt"/>
            </a:endParaRPr>
          </a:p>
        </p:txBody>
      </p:sp>
      <p:sp>
        <p:nvSpPr>
          <p:cNvPr id="3" name="Untertitel 2"/>
          <p:cNvSpPr>
            <a:spLocks noGrp="1"/>
          </p:cNvSpPr>
          <p:nvPr>
            <p:ph type="subTitle" idx="1"/>
          </p:nvPr>
        </p:nvSpPr>
        <p:spPr>
          <a:xfrm>
            <a:off x="1424608" y="3284985"/>
            <a:ext cx="6944816" cy="1872207"/>
          </a:xfrm>
        </p:spPr>
        <p:txBody>
          <a:bodyPr>
            <a:noAutofit/>
          </a:bodyPr>
          <a:lstStyle/>
          <a:p>
            <a:endParaRPr lang="de-DE" sz="2400" b="1" dirty="0"/>
          </a:p>
          <a:p>
            <a:r>
              <a:rPr lang="de-DE" sz="2800" dirty="0"/>
              <a:t>Informationen für Eltern zum Übergangsverfahren in die Jahrgangsstufe 7 </a:t>
            </a:r>
          </a:p>
          <a:p>
            <a:r>
              <a:rPr lang="de-DE" sz="2800" dirty="0"/>
              <a:t>für das Schuljahr 2026/27</a:t>
            </a:r>
          </a:p>
        </p:txBody>
      </p:sp>
    </p:spTree>
    <p:extLst>
      <p:ext uri="{BB962C8B-B14F-4D97-AF65-F5344CB8AC3E}">
        <p14:creationId xmlns:p14="http://schemas.microsoft.com/office/powerpoint/2010/main" val="242683520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04528" y="1700808"/>
            <a:ext cx="7162800" cy="762000"/>
          </a:xfrm>
        </p:spPr>
        <p:txBody>
          <a:bodyPr/>
          <a:lstStyle/>
          <a:p>
            <a:r>
              <a:rPr lang="de-DE" dirty="0">
                <a:latin typeface="+mn-lt"/>
              </a:rPr>
              <a:t>Oberschule</a:t>
            </a:r>
          </a:p>
        </p:txBody>
      </p:sp>
      <p:sp>
        <p:nvSpPr>
          <p:cNvPr id="3" name="Inhaltsplatzhalter 2"/>
          <p:cNvSpPr>
            <a:spLocks noGrp="1"/>
          </p:cNvSpPr>
          <p:nvPr>
            <p:ph idx="1"/>
          </p:nvPr>
        </p:nvSpPr>
        <p:spPr>
          <a:xfrm>
            <a:off x="704528" y="2420888"/>
            <a:ext cx="8640960" cy="2743200"/>
          </a:xfrm>
        </p:spPr>
        <p:txBody>
          <a:bodyPr/>
          <a:lstStyle/>
          <a:p>
            <a:pPr marL="0" indent="0" algn="just">
              <a:buNone/>
            </a:pPr>
            <a:r>
              <a:rPr lang="de-DE" dirty="0"/>
              <a:t>Die Oberschule umfasst die Jahrgangsstufen 7 bis 10. </a:t>
            </a:r>
          </a:p>
          <a:p>
            <a:pPr marL="0" indent="0" algn="just">
              <a:buNone/>
            </a:pPr>
            <a:endParaRPr lang="de-DE" dirty="0"/>
          </a:p>
          <a:p>
            <a:pPr marL="0" indent="0" algn="just">
              <a:buNone/>
            </a:pPr>
            <a:r>
              <a:rPr lang="de-DE" dirty="0"/>
              <a:t>Sie vermittelt eine </a:t>
            </a:r>
            <a:r>
              <a:rPr lang="de-DE" b="1" dirty="0"/>
              <a:t>grundlegende und erweiterte allgemeine Bildung </a:t>
            </a:r>
            <a:r>
              <a:rPr lang="de-DE" dirty="0"/>
              <a:t>und umfasst die Bildungsgänge zum Erwerb</a:t>
            </a:r>
          </a:p>
          <a:p>
            <a:pPr marL="0" indent="0" algn="just">
              <a:buNone/>
            </a:pPr>
            <a:endParaRPr lang="de-DE" dirty="0"/>
          </a:p>
          <a:p>
            <a:pPr algn="just">
              <a:buFont typeface="Wingdings" panose="05000000000000000000" pitchFamily="2" charset="2"/>
              <a:buChar char="§"/>
            </a:pPr>
            <a:r>
              <a:rPr lang="de-DE" dirty="0"/>
              <a:t>der erweiterten Berufsbildungsreife (erweiterter Hauptschulabschluss) und </a:t>
            </a:r>
          </a:p>
          <a:p>
            <a:pPr algn="just">
              <a:buFont typeface="Wingdings" panose="05000000000000000000" pitchFamily="2" charset="2"/>
              <a:buChar char="§"/>
            </a:pPr>
            <a:r>
              <a:rPr lang="de-DE" dirty="0"/>
              <a:t>der Fachoberschulreife (Mittlerer Schulabschluss/Realschulabschluss).</a:t>
            </a:r>
          </a:p>
        </p:txBody>
      </p:sp>
      <p:sp>
        <p:nvSpPr>
          <p:cNvPr id="4" name="Fußzeilenplatzhalter 4"/>
          <p:cNvSpPr txBox="1">
            <a:spLocks/>
          </p:cNvSpPr>
          <p:nvPr/>
        </p:nvSpPr>
        <p:spPr bwMode="auto">
          <a:xfrm>
            <a:off x="489807" y="6093296"/>
            <a:ext cx="1224136"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de-DE"/>
            </a:defPPr>
            <a:lvl1pPr algn="ctr" rtl="0" eaLnBrk="1" fontAlgn="base" hangingPunct="1">
              <a:spcBef>
                <a:spcPct val="0"/>
              </a:spcBef>
              <a:spcAft>
                <a:spcPct val="0"/>
              </a:spcAft>
              <a:defRPr sz="1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de-DE" sz="1200" dirty="0">
                <a:latin typeface="+mn-lt"/>
              </a:rPr>
              <a:t>MBJS/Referat 33</a:t>
            </a:r>
          </a:p>
        </p:txBody>
      </p:sp>
    </p:spTree>
    <p:extLst>
      <p:ext uri="{BB962C8B-B14F-4D97-AF65-F5344CB8AC3E}">
        <p14:creationId xmlns:p14="http://schemas.microsoft.com/office/powerpoint/2010/main" val="1741194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27274" y="1772816"/>
            <a:ext cx="7162800" cy="762000"/>
          </a:xfrm>
        </p:spPr>
        <p:txBody>
          <a:bodyPr/>
          <a:lstStyle/>
          <a:p>
            <a:r>
              <a:rPr lang="de-DE" dirty="0">
                <a:latin typeface="+mn-lt"/>
              </a:rPr>
              <a:t>Gesamtschule (mit gymnasialer Oberstufe)</a:t>
            </a:r>
          </a:p>
        </p:txBody>
      </p:sp>
      <p:sp>
        <p:nvSpPr>
          <p:cNvPr id="3" name="Inhaltsplatzhalter 2"/>
          <p:cNvSpPr>
            <a:spLocks noGrp="1"/>
          </p:cNvSpPr>
          <p:nvPr>
            <p:ph idx="1"/>
          </p:nvPr>
        </p:nvSpPr>
        <p:spPr>
          <a:xfrm>
            <a:off x="560512" y="2534816"/>
            <a:ext cx="8640960" cy="2743200"/>
          </a:xfrm>
        </p:spPr>
        <p:txBody>
          <a:bodyPr/>
          <a:lstStyle/>
          <a:p>
            <a:pPr marL="0" indent="0" algn="just">
              <a:buNone/>
            </a:pPr>
            <a:r>
              <a:rPr lang="de-DE" dirty="0"/>
              <a:t>Die Gesamtschule umfasst die Jahrgangsstufen 7 bis 13. </a:t>
            </a:r>
          </a:p>
          <a:p>
            <a:pPr marL="0" indent="0" algn="just">
              <a:buNone/>
            </a:pPr>
            <a:endParaRPr lang="de-DE" dirty="0"/>
          </a:p>
          <a:p>
            <a:pPr marL="0" indent="0" algn="just">
              <a:buNone/>
            </a:pPr>
            <a:r>
              <a:rPr lang="de-DE" dirty="0"/>
              <a:t>Sie vermittelt eine </a:t>
            </a:r>
            <a:r>
              <a:rPr lang="de-DE" b="1" dirty="0"/>
              <a:t>grundlegende, erweiterte oder vertiefte allgemeine Bildung</a:t>
            </a:r>
            <a:r>
              <a:rPr lang="de-DE" dirty="0"/>
              <a:t> und umfasst in integrierter Form die Bildungsgänge zum Erwerb </a:t>
            </a:r>
          </a:p>
          <a:p>
            <a:pPr marL="0" indent="0" algn="just">
              <a:buNone/>
            </a:pPr>
            <a:endParaRPr lang="de-DE" dirty="0"/>
          </a:p>
          <a:p>
            <a:pPr algn="just">
              <a:buFont typeface="Wingdings" panose="05000000000000000000" pitchFamily="2" charset="2"/>
              <a:buChar char="§"/>
            </a:pPr>
            <a:r>
              <a:rPr lang="de-DE" dirty="0"/>
              <a:t>der erweiterten Berufsbildungsreife, </a:t>
            </a:r>
          </a:p>
          <a:p>
            <a:pPr algn="just">
              <a:buFont typeface="Wingdings" panose="05000000000000000000" pitchFamily="2" charset="2"/>
              <a:buChar char="§"/>
            </a:pPr>
            <a:endParaRPr lang="de-DE" dirty="0"/>
          </a:p>
          <a:p>
            <a:pPr algn="just">
              <a:buFont typeface="Wingdings" panose="05000000000000000000" pitchFamily="2" charset="2"/>
              <a:buChar char="§"/>
            </a:pPr>
            <a:r>
              <a:rPr lang="de-DE" dirty="0"/>
              <a:t>der Fachoberschulreife (Mittlerer Schulabschluss/Realschulabschluss) und </a:t>
            </a:r>
          </a:p>
          <a:p>
            <a:pPr algn="just">
              <a:buFont typeface="Wingdings" panose="05000000000000000000" pitchFamily="2" charset="2"/>
              <a:buChar char="§"/>
            </a:pPr>
            <a:endParaRPr lang="de-DE" dirty="0"/>
          </a:p>
          <a:p>
            <a:pPr algn="just">
              <a:buFont typeface="Wingdings" panose="05000000000000000000" pitchFamily="2" charset="2"/>
              <a:buChar char="§"/>
            </a:pPr>
            <a:r>
              <a:rPr lang="de-DE" dirty="0"/>
              <a:t>der allgemeinen Hochschulreife.</a:t>
            </a:r>
          </a:p>
        </p:txBody>
      </p:sp>
      <p:sp>
        <p:nvSpPr>
          <p:cNvPr id="4" name="Fußzeilenplatzhalter 4"/>
          <p:cNvSpPr txBox="1">
            <a:spLocks/>
          </p:cNvSpPr>
          <p:nvPr/>
        </p:nvSpPr>
        <p:spPr bwMode="auto">
          <a:xfrm>
            <a:off x="489807" y="6093296"/>
            <a:ext cx="1224136"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de-DE"/>
            </a:defPPr>
            <a:lvl1pPr algn="ctr" rtl="0" eaLnBrk="1" fontAlgn="base" hangingPunct="1">
              <a:spcBef>
                <a:spcPct val="0"/>
              </a:spcBef>
              <a:spcAft>
                <a:spcPct val="0"/>
              </a:spcAft>
              <a:defRPr sz="1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de-DE" sz="1200" dirty="0">
                <a:latin typeface="+mn-lt"/>
              </a:rPr>
              <a:t>MBJS/Referat 33</a:t>
            </a:r>
          </a:p>
        </p:txBody>
      </p:sp>
    </p:spTree>
    <p:extLst>
      <p:ext uri="{BB962C8B-B14F-4D97-AF65-F5344CB8AC3E}">
        <p14:creationId xmlns:p14="http://schemas.microsoft.com/office/powerpoint/2010/main" val="28528579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89807" y="1772816"/>
            <a:ext cx="7162800" cy="762000"/>
          </a:xfrm>
        </p:spPr>
        <p:txBody>
          <a:bodyPr/>
          <a:lstStyle/>
          <a:p>
            <a:r>
              <a:rPr lang="de-DE" dirty="0">
                <a:latin typeface="+mn-lt"/>
              </a:rPr>
              <a:t>Gymnasium</a:t>
            </a:r>
          </a:p>
        </p:txBody>
      </p:sp>
      <p:sp>
        <p:nvSpPr>
          <p:cNvPr id="3" name="Inhaltsplatzhalter 2"/>
          <p:cNvSpPr>
            <a:spLocks noGrp="1"/>
          </p:cNvSpPr>
          <p:nvPr>
            <p:ph idx="1"/>
          </p:nvPr>
        </p:nvSpPr>
        <p:spPr>
          <a:xfrm>
            <a:off x="489806" y="2780928"/>
            <a:ext cx="8855681" cy="2743200"/>
          </a:xfrm>
        </p:spPr>
        <p:txBody>
          <a:bodyPr/>
          <a:lstStyle/>
          <a:p>
            <a:pPr marL="0" indent="0" algn="just">
              <a:buNone/>
            </a:pPr>
            <a:endParaRPr lang="de-DE" dirty="0"/>
          </a:p>
          <a:p>
            <a:pPr marL="0" indent="0" algn="just">
              <a:buNone/>
            </a:pPr>
            <a:r>
              <a:rPr lang="de-DE" dirty="0"/>
              <a:t>Das Gymnasium umfasst die Jahrgangsstufen 7 bis 12. </a:t>
            </a:r>
          </a:p>
          <a:p>
            <a:pPr marL="0" indent="0" algn="just">
              <a:buNone/>
            </a:pPr>
            <a:endParaRPr lang="de-DE" dirty="0"/>
          </a:p>
          <a:p>
            <a:pPr marL="0" indent="0" algn="just">
              <a:buNone/>
            </a:pPr>
            <a:r>
              <a:rPr lang="de-DE" dirty="0"/>
              <a:t>Es vermittelt eine </a:t>
            </a:r>
            <a:r>
              <a:rPr lang="de-DE" b="1" dirty="0"/>
              <a:t>vertiefte allgemeine Bildung </a:t>
            </a:r>
            <a:r>
              <a:rPr lang="de-DE" dirty="0"/>
              <a:t>und umfasst den Bildungsgang zum Erwerb der allgemeinen Hochschulreife.</a:t>
            </a:r>
          </a:p>
        </p:txBody>
      </p:sp>
      <p:sp>
        <p:nvSpPr>
          <p:cNvPr id="4" name="Fußzeilenplatzhalter 4"/>
          <p:cNvSpPr txBox="1">
            <a:spLocks/>
          </p:cNvSpPr>
          <p:nvPr/>
        </p:nvSpPr>
        <p:spPr bwMode="auto">
          <a:xfrm>
            <a:off x="489807" y="6093296"/>
            <a:ext cx="1224136"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de-DE"/>
            </a:defPPr>
            <a:lvl1pPr algn="ctr" rtl="0" eaLnBrk="1" fontAlgn="base" hangingPunct="1">
              <a:spcBef>
                <a:spcPct val="0"/>
              </a:spcBef>
              <a:spcAft>
                <a:spcPct val="0"/>
              </a:spcAft>
              <a:defRPr sz="1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de-DE" sz="1200" dirty="0">
                <a:latin typeface="+mn-lt"/>
              </a:rPr>
              <a:t>MBJS/Referat 33</a:t>
            </a:r>
          </a:p>
        </p:txBody>
      </p:sp>
    </p:spTree>
    <p:extLst>
      <p:ext uri="{BB962C8B-B14F-4D97-AF65-F5344CB8AC3E}">
        <p14:creationId xmlns:p14="http://schemas.microsoft.com/office/powerpoint/2010/main" val="5707068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32520" y="1844824"/>
            <a:ext cx="8968680" cy="762000"/>
          </a:xfrm>
        </p:spPr>
        <p:txBody>
          <a:bodyPr/>
          <a:lstStyle/>
          <a:p>
            <a:r>
              <a:rPr lang="de-DE" dirty="0">
                <a:latin typeface="+mn-lt"/>
              </a:rPr>
              <a:t>Wahl einer Schule in freier Trägerschaft </a:t>
            </a:r>
          </a:p>
        </p:txBody>
      </p:sp>
      <p:sp>
        <p:nvSpPr>
          <p:cNvPr id="3" name="Inhaltsplatzhalter 2"/>
          <p:cNvSpPr>
            <a:spLocks noGrp="1"/>
          </p:cNvSpPr>
          <p:nvPr>
            <p:ph idx="1"/>
          </p:nvPr>
        </p:nvSpPr>
        <p:spPr>
          <a:xfrm>
            <a:off x="632520" y="2606824"/>
            <a:ext cx="8968680" cy="2743200"/>
          </a:xfrm>
        </p:spPr>
        <p:txBody>
          <a:bodyPr/>
          <a:lstStyle/>
          <a:p>
            <a:pPr marL="0" indent="0" algn="just">
              <a:buNone/>
            </a:pPr>
            <a:r>
              <a:rPr lang="de-DE" dirty="0"/>
              <a:t>Soll Ihr Kind an einer Schule in freier Trägerschaft angemeldet werden, ist dies von Ihnen direkt an dieser Schule vorzunehmen. Die erforderlichen Anmeldeunterlagen sind von Ihnen in diesem Fall auch dort abzugeben.</a:t>
            </a:r>
          </a:p>
          <a:p>
            <a:pPr marL="0" indent="0" algn="just">
              <a:buNone/>
            </a:pPr>
            <a:endParaRPr lang="de-DE" dirty="0"/>
          </a:p>
          <a:p>
            <a:pPr marL="0" indent="0" algn="just">
              <a:buNone/>
            </a:pPr>
            <a:r>
              <a:rPr lang="de-DE" dirty="0"/>
              <a:t>Weitere Informationen erhalten Sie an der von Ihnen gewählten Schule in freier Trägerschaft. </a:t>
            </a:r>
          </a:p>
          <a:p>
            <a:pPr marL="0" indent="0" algn="just">
              <a:buNone/>
            </a:pPr>
            <a:r>
              <a:rPr lang="de-DE" dirty="0"/>
              <a:t> </a:t>
            </a:r>
            <a:endParaRPr lang="de-DE" dirty="0">
              <a:solidFill>
                <a:srgbClr val="0070C0"/>
              </a:solidFill>
            </a:endParaRPr>
          </a:p>
          <a:p>
            <a:pPr marL="0" indent="0" algn="just">
              <a:buNone/>
            </a:pPr>
            <a:r>
              <a:rPr lang="de-DE" dirty="0"/>
              <a:t>Wenn Sie eine Schule in freier Trägerschaft anwählen, tragen Sie bitte weitere Informationen auf der </a:t>
            </a:r>
            <a:r>
              <a:rPr lang="de-DE" b="1" dirty="0"/>
              <a:t>Seite 3</a:t>
            </a:r>
            <a:r>
              <a:rPr lang="de-DE" dirty="0"/>
              <a:t> des Ü7-Anmeldeformulars ein. </a:t>
            </a:r>
          </a:p>
          <a:p>
            <a:pPr marL="0" indent="0" algn="just">
              <a:buNone/>
            </a:pPr>
            <a:endParaRPr lang="de-DE" sz="2400" dirty="0"/>
          </a:p>
          <a:p>
            <a:pPr marL="0" indent="0" algn="just">
              <a:buNone/>
            </a:pPr>
            <a:endParaRPr lang="de-DE" sz="2400" dirty="0"/>
          </a:p>
          <a:p>
            <a:pPr marL="0" indent="0" algn="just">
              <a:buNone/>
            </a:pPr>
            <a:endParaRPr lang="de-DE" dirty="0"/>
          </a:p>
        </p:txBody>
      </p:sp>
      <p:sp>
        <p:nvSpPr>
          <p:cNvPr id="4" name="Fußzeilenplatzhalter 4"/>
          <p:cNvSpPr txBox="1">
            <a:spLocks/>
          </p:cNvSpPr>
          <p:nvPr/>
        </p:nvSpPr>
        <p:spPr bwMode="auto">
          <a:xfrm>
            <a:off x="488504" y="6093296"/>
            <a:ext cx="1224136"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de-DE"/>
            </a:defPPr>
            <a:lvl1pPr algn="ctr" rtl="0" eaLnBrk="1" fontAlgn="base" hangingPunct="1">
              <a:spcBef>
                <a:spcPct val="0"/>
              </a:spcBef>
              <a:spcAft>
                <a:spcPct val="0"/>
              </a:spcAft>
              <a:defRPr sz="1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de-DE" sz="1200" dirty="0">
                <a:latin typeface="+mn-lt"/>
              </a:rPr>
              <a:t>MBJS/Referat 33</a:t>
            </a:r>
          </a:p>
        </p:txBody>
      </p:sp>
    </p:spTree>
    <p:extLst>
      <p:ext uri="{BB962C8B-B14F-4D97-AF65-F5344CB8AC3E}">
        <p14:creationId xmlns:p14="http://schemas.microsoft.com/office/powerpoint/2010/main" val="25037860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p:cNvPicPr>
            <a:picLocks noChangeAspect="1"/>
          </p:cNvPicPr>
          <p:nvPr/>
        </p:nvPicPr>
        <p:blipFill>
          <a:blip r:embed="rId2"/>
          <a:stretch>
            <a:fillRect/>
          </a:stretch>
        </p:blipFill>
        <p:spPr>
          <a:xfrm>
            <a:off x="2936776" y="1412776"/>
            <a:ext cx="4248473" cy="5040560"/>
          </a:xfrm>
          <a:prstGeom prst="rect">
            <a:avLst/>
          </a:prstGeom>
        </p:spPr>
      </p:pic>
      <p:sp>
        <p:nvSpPr>
          <p:cNvPr id="2" name="Rechteck 1"/>
          <p:cNvSpPr/>
          <p:nvPr/>
        </p:nvSpPr>
        <p:spPr>
          <a:xfrm>
            <a:off x="776536" y="6021288"/>
            <a:ext cx="1149674" cy="276999"/>
          </a:xfrm>
          <a:prstGeom prst="rect">
            <a:avLst/>
          </a:prstGeom>
        </p:spPr>
        <p:txBody>
          <a:bodyPr wrap="none">
            <a:spAutoFit/>
          </a:bodyPr>
          <a:lstStyle/>
          <a:p>
            <a:r>
              <a:rPr lang="de-DE" sz="1200" dirty="0">
                <a:latin typeface="+mn-lt"/>
              </a:rPr>
              <a:t>MBJS/Referat 33</a:t>
            </a:r>
          </a:p>
        </p:txBody>
      </p:sp>
    </p:spTree>
    <p:extLst>
      <p:ext uri="{BB962C8B-B14F-4D97-AF65-F5344CB8AC3E}">
        <p14:creationId xmlns:p14="http://schemas.microsoft.com/office/powerpoint/2010/main" val="37553587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32520" y="1772816"/>
            <a:ext cx="8420100" cy="1470025"/>
          </a:xfrm>
        </p:spPr>
        <p:txBody>
          <a:bodyPr/>
          <a:lstStyle/>
          <a:p>
            <a:r>
              <a:rPr lang="de-DE" dirty="0">
                <a:latin typeface="+mn-lt"/>
              </a:rPr>
              <a:t>Individuelle Schulbesuche</a:t>
            </a:r>
          </a:p>
        </p:txBody>
      </p:sp>
      <p:sp>
        <p:nvSpPr>
          <p:cNvPr id="3" name="Untertitel 2"/>
          <p:cNvSpPr>
            <a:spLocks noGrp="1"/>
          </p:cNvSpPr>
          <p:nvPr>
            <p:ph type="subTitle" idx="1"/>
          </p:nvPr>
        </p:nvSpPr>
        <p:spPr>
          <a:xfrm>
            <a:off x="4304928" y="2508529"/>
            <a:ext cx="5134000" cy="3024336"/>
          </a:xfrm>
        </p:spPr>
        <p:txBody>
          <a:bodyPr/>
          <a:lstStyle/>
          <a:p>
            <a:pPr algn="just"/>
            <a:r>
              <a:rPr lang="de-DE" dirty="0"/>
              <a:t>Informieren Sie sich im Internet auf der Homepage des MBJS</a:t>
            </a:r>
          </a:p>
          <a:p>
            <a:pPr algn="just"/>
            <a:endParaRPr lang="de-DE" dirty="0"/>
          </a:p>
          <a:p>
            <a:pPr algn="just"/>
            <a:r>
              <a:rPr lang="de-DE" dirty="0">
                <a:hlinkClick r:id="rId2"/>
              </a:rPr>
              <a:t>https://mbjs.brandenburg.de/bildung/allgemeinbildende-schulen/grundschule/uebergang-in-die-sekundarstufe-i.html</a:t>
            </a:r>
            <a:endParaRPr lang="de-DE" dirty="0"/>
          </a:p>
          <a:p>
            <a:pPr algn="just"/>
            <a:endParaRPr lang="de-DE" dirty="0"/>
          </a:p>
          <a:p>
            <a:pPr algn="just"/>
            <a:r>
              <a:rPr lang="de-DE" dirty="0"/>
              <a:t>und nutzen Sie die „Tage der offenen Tür“ sowie die digitalen Angebote, die von den Schulen bereitgestellt werden.  </a:t>
            </a:r>
          </a:p>
          <a:p>
            <a:endParaRPr lang="de-DE" sz="2400" dirty="0"/>
          </a:p>
        </p:txBody>
      </p:sp>
      <p:sp>
        <p:nvSpPr>
          <p:cNvPr id="4" name="Fußzeilenplatzhalter 4"/>
          <p:cNvSpPr txBox="1">
            <a:spLocks/>
          </p:cNvSpPr>
          <p:nvPr/>
        </p:nvSpPr>
        <p:spPr bwMode="auto">
          <a:xfrm>
            <a:off x="489807" y="6093296"/>
            <a:ext cx="1224136"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de-DE"/>
            </a:defPPr>
            <a:lvl1pPr algn="ctr" rtl="0" eaLnBrk="1" fontAlgn="base" hangingPunct="1">
              <a:spcBef>
                <a:spcPct val="0"/>
              </a:spcBef>
              <a:spcAft>
                <a:spcPct val="0"/>
              </a:spcAft>
              <a:defRPr sz="1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de-DE" sz="1200" dirty="0">
                <a:latin typeface="+mn-lt"/>
              </a:rPr>
              <a:t>MBJS/Referat 33</a:t>
            </a:r>
          </a:p>
        </p:txBody>
      </p:sp>
      <p:pic>
        <p:nvPicPr>
          <p:cNvPr id="5" name="Inhaltsplatzhalter 5"/>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344488" y="2492896"/>
            <a:ext cx="3683902" cy="2880319"/>
          </a:xfrm>
          <a:prstGeom prst="roundRect">
            <a:avLst>
              <a:gd name="adj" fmla="val 16084"/>
            </a:avLst>
          </a:prstGeom>
          <a:solidFill>
            <a:srgbClr val="FFFFFF">
              <a:shade val="85000"/>
            </a:srgbClr>
          </a:solidFill>
          <a:ln w="9525">
            <a:noFill/>
            <a:miter lim="800000"/>
            <a:headEnd/>
            <a:tailEnd/>
          </a:ln>
          <a:effectLst>
            <a:reflection blurRad="12700" stA="38000" endPos="28000" dist="5000" dir="5400000" sy="-100000" algn="bl" rotWithShape="0"/>
          </a:effectLst>
        </p:spPr>
      </p:pic>
    </p:spTree>
    <p:extLst>
      <p:ext uri="{BB962C8B-B14F-4D97-AF65-F5344CB8AC3E}">
        <p14:creationId xmlns:p14="http://schemas.microsoft.com/office/powerpoint/2010/main" val="2981611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48313" y="1628800"/>
            <a:ext cx="8420100" cy="1470025"/>
          </a:xfrm>
        </p:spPr>
        <p:txBody>
          <a:bodyPr/>
          <a:lstStyle/>
          <a:p>
            <a:r>
              <a:rPr lang="de-DE" dirty="0">
                <a:latin typeface="+mn-lt"/>
              </a:rPr>
              <a:t>Grundschulgutachten</a:t>
            </a:r>
          </a:p>
        </p:txBody>
      </p:sp>
      <p:sp>
        <p:nvSpPr>
          <p:cNvPr id="3" name="Untertitel 2"/>
          <p:cNvSpPr>
            <a:spLocks noGrp="1"/>
          </p:cNvSpPr>
          <p:nvPr>
            <p:ph type="subTitle" idx="1"/>
          </p:nvPr>
        </p:nvSpPr>
        <p:spPr>
          <a:xfrm>
            <a:off x="3472220" y="2294533"/>
            <a:ext cx="5832648" cy="1752600"/>
          </a:xfrm>
        </p:spPr>
        <p:txBody>
          <a:bodyPr/>
          <a:lstStyle/>
          <a:p>
            <a:pPr algn="just"/>
            <a:r>
              <a:rPr lang="de-DE" dirty="0"/>
              <a:t>Das Grundschulgutachten enthält Angaben über die Fähigkeiten, Leistungen und Neigungen des Kindes sowie eine </a:t>
            </a:r>
            <a:r>
              <a:rPr lang="de-DE" b="1" dirty="0"/>
              <a:t>Bildungsgangempfehlung</a:t>
            </a:r>
            <a:r>
              <a:rPr lang="de-DE" dirty="0"/>
              <a:t>.</a:t>
            </a:r>
          </a:p>
          <a:p>
            <a:pPr algn="just"/>
            <a:endParaRPr lang="de-DE" dirty="0"/>
          </a:p>
          <a:p>
            <a:pPr algn="just"/>
            <a:r>
              <a:rPr lang="de-DE" dirty="0"/>
              <a:t>Die Klassenlehrkraft der Jgst. 6 führt mit Ihnen auf der Grundlage eines Entwurfes des Grundschulgutachtens ein </a:t>
            </a:r>
            <a:r>
              <a:rPr lang="de-DE" b="1" dirty="0"/>
              <a:t>individuelles Beratungsgespräch</a:t>
            </a:r>
            <a:r>
              <a:rPr lang="de-DE" dirty="0"/>
              <a:t>, das protokolliert wird. </a:t>
            </a:r>
          </a:p>
          <a:p>
            <a:pPr algn="just"/>
            <a:endParaRPr lang="de-DE" dirty="0"/>
          </a:p>
          <a:p>
            <a:pPr algn="just"/>
            <a:r>
              <a:rPr lang="de-DE" dirty="0"/>
              <a:t>Das Grundschulgutachten wird </a:t>
            </a:r>
            <a:r>
              <a:rPr lang="de-DE" b="1" dirty="0"/>
              <a:t>von der Klassenkonferenz beschlossen</a:t>
            </a:r>
            <a:r>
              <a:rPr lang="de-DE" dirty="0"/>
              <a:t> (Protokoll) und mit dem Halbjahreszeugnis der Jgst. 6 ausgegeben.  </a:t>
            </a:r>
          </a:p>
          <a:p>
            <a:endParaRPr lang="de-DE" dirty="0"/>
          </a:p>
        </p:txBody>
      </p:sp>
      <p:pic>
        <p:nvPicPr>
          <p:cNvPr id="4" name="Inhaltsplatzhalter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9375" y="2711770"/>
            <a:ext cx="2277390" cy="2378592"/>
          </a:xfrm>
          <a:prstGeom prst="rect">
            <a:avLst/>
          </a:prstGeom>
        </p:spPr>
      </p:pic>
      <p:sp>
        <p:nvSpPr>
          <p:cNvPr id="6" name="Fußzeilenplatzhalter 4"/>
          <p:cNvSpPr txBox="1">
            <a:spLocks/>
          </p:cNvSpPr>
          <p:nvPr/>
        </p:nvSpPr>
        <p:spPr bwMode="auto">
          <a:xfrm>
            <a:off x="489807" y="6093296"/>
            <a:ext cx="1224136"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de-DE"/>
            </a:defPPr>
            <a:lvl1pPr algn="ctr" rtl="0" eaLnBrk="1" fontAlgn="base" hangingPunct="1">
              <a:spcBef>
                <a:spcPct val="0"/>
              </a:spcBef>
              <a:spcAft>
                <a:spcPct val="0"/>
              </a:spcAft>
              <a:defRPr sz="1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de-DE" sz="1200" dirty="0">
                <a:latin typeface="+mn-lt"/>
              </a:rPr>
              <a:t>MBJS/Referat 33</a:t>
            </a:r>
          </a:p>
        </p:txBody>
      </p:sp>
    </p:spTree>
    <p:extLst>
      <p:ext uri="{BB962C8B-B14F-4D97-AF65-F5344CB8AC3E}">
        <p14:creationId xmlns:p14="http://schemas.microsoft.com/office/powerpoint/2010/main" val="20498450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704528" y="2294682"/>
            <a:ext cx="8968680" cy="2743200"/>
          </a:xfrm>
        </p:spPr>
        <p:txBody>
          <a:bodyPr/>
          <a:lstStyle/>
          <a:p>
            <a:pPr marL="0" indent="0" algn="just">
              <a:spcBef>
                <a:spcPts val="528"/>
              </a:spcBef>
              <a:buNone/>
            </a:pPr>
            <a:r>
              <a:rPr lang="de-DE" dirty="0">
                <a:solidFill>
                  <a:srgbClr val="000000"/>
                </a:solidFill>
              </a:rPr>
              <a:t>Das </a:t>
            </a:r>
            <a:r>
              <a:rPr lang="de-DE" b="1" dirty="0"/>
              <a:t>Anmeldeformular</a:t>
            </a:r>
            <a:r>
              <a:rPr lang="de-DE" dirty="0">
                <a:solidFill>
                  <a:srgbClr val="000000"/>
                </a:solidFill>
              </a:rPr>
              <a:t> und Hinweisschreiben erhalten Sie am </a:t>
            </a:r>
            <a:r>
              <a:rPr lang="de-DE" b="1" dirty="0"/>
              <a:t>30. Januar 2026</a:t>
            </a:r>
            <a:r>
              <a:rPr lang="de-DE" b="1" dirty="0">
                <a:solidFill>
                  <a:srgbClr val="A50021"/>
                </a:solidFill>
              </a:rPr>
              <a:t> </a:t>
            </a:r>
            <a:r>
              <a:rPr lang="de-DE" dirty="0">
                <a:solidFill>
                  <a:srgbClr val="000000"/>
                </a:solidFill>
              </a:rPr>
              <a:t>von der Grundschule zusammen mit den Kopien des Grundschulgutachtens und des Halbjahreszeugnisses Ihres Kindes.</a:t>
            </a:r>
          </a:p>
          <a:p>
            <a:pPr marL="0" indent="0" algn="just">
              <a:spcBef>
                <a:spcPts val="528"/>
              </a:spcBef>
              <a:buNone/>
            </a:pPr>
            <a:endParaRPr lang="de-DE" dirty="0">
              <a:solidFill>
                <a:srgbClr val="000000"/>
              </a:solidFill>
            </a:endParaRPr>
          </a:p>
          <a:p>
            <a:pPr marL="0" indent="0" algn="just">
              <a:spcBef>
                <a:spcPts val="528"/>
              </a:spcBef>
              <a:buNone/>
            </a:pPr>
            <a:r>
              <a:rPr lang="de-DE" dirty="0">
                <a:solidFill>
                  <a:srgbClr val="000000"/>
                </a:solidFill>
              </a:rPr>
              <a:t>Bei einer gewünschten </a:t>
            </a:r>
            <a:r>
              <a:rPr lang="de-DE" b="1" dirty="0"/>
              <a:t>Online-Anmeldung</a:t>
            </a:r>
            <a:r>
              <a:rPr lang="de-DE" dirty="0">
                <a:solidFill>
                  <a:srgbClr val="000000"/>
                </a:solidFill>
              </a:rPr>
              <a:t> erhalten Sie den erforderlichen Zugangscode von der Grundschule. (Ein Papierausdruck des Anmeldeformulars mit Unterschrift der Eltern ist aus rechtlichen Gründen zum Abgabetermin in der Grundschule erforderlich.)</a:t>
            </a:r>
          </a:p>
          <a:p>
            <a:pPr marL="0" indent="0" algn="just">
              <a:spcBef>
                <a:spcPts val="528"/>
              </a:spcBef>
              <a:buNone/>
            </a:pPr>
            <a:endParaRPr lang="de-DE" dirty="0">
              <a:solidFill>
                <a:srgbClr val="000000"/>
              </a:solidFill>
            </a:endParaRPr>
          </a:p>
          <a:p>
            <a:pPr marL="0" indent="0" algn="just">
              <a:spcBef>
                <a:spcPts val="528"/>
              </a:spcBef>
              <a:buNone/>
            </a:pPr>
            <a:r>
              <a:rPr lang="de-DE" b="1" u="sng" dirty="0"/>
              <a:t>Abgabetermin für Anmeldeformular</a:t>
            </a:r>
            <a:r>
              <a:rPr lang="de-DE" dirty="0"/>
              <a:t>:  </a:t>
            </a:r>
            <a:r>
              <a:rPr lang="de-DE" b="1" dirty="0"/>
              <a:t>bis 11. Februar 2026</a:t>
            </a:r>
          </a:p>
          <a:p>
            <a:endParaRPr lang="de-DE" dirty="0"/>
          </a:p>
        </p:txBody>
      </p:sp>
      <p:sp>
        <p:nvSpPr>
          <p:cNvPr id="4" name="Titel 1"/>
          <p:cNvSpPr>
            <a:spLocks noGrp="1"/>
          </p:cNvSpPr>
          <p:nvPr>
            <p:ph type="title"/>
          </p:nvPr>
        </p:nvSpPr>
        <p:spPr>
          <a:xfrm>
            <a:off x="652780" y="1542728"/>
            <a:ext cx="8858250" cy="762000"/>
          </a:xfrm>
          <a:noFill/>
        </p:spPr>
        <p:txBody>
          <a:bodyPr>
            <a:normAutofit/>
          </a:bodyPr>
          <a:lstStyle/>
          <a:p>
            <a:r>
              <a:rPr lang="de-DE" dirty="0">
                <a:latin typeface="+mn-lt"/>
              </a:rPr>
              <a:t>Anmeldeformular für Schulen in öffentlicher Trägerschaft</a:t>
            </a:r>
          </a:p>
        </p:txBody>
      </p:sp>
      <p:sp>
        <p:nvSpPr>
          <p:cNvPr id="5" name="Fußzeilenplatzhalter 4"/>
          <p:cNvSpPr txBox="1">
            <a:spLocks/>
          </p:cNvSpPr>
          <p:nvPr/>
        </p:nvSpPr>
        <p:spPr bwMode="auto">
          <a:xfrm>
            <a:off x="602979" y="5949280"/>
            <a:ext cx="1224136"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de-DE"/>
            </a:defPPr>
            <a:lvl1pPr algn="ctr" rtl="0" eaLnBrk="1" fontAlgn="base" hangingPunct="1">
              <a:spcBef>
                <a:spcPct val="0"/>
              </a:spcBef>
              <a:spcAft>
                <a:spcPct val="0"/>
              </a:spcAft>
              <a:defRPr sz="1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de-DE" sz="1200" dirty="0">
                <a:latin typeface="+mn-lt"/>
              </a:rPr>
              <a:t>MBJS/Referat 33</a:t>
            </a:r>
          </a:p>
        </p:txBody>
      </p:sp>
    </p:spTree>
    <p:extLst>
      <p:ext uri="{BB962C8B-B14F-4D97-AF65-F5344CB8AC3E}">
        <p14:creationId xmlns:p14="http://schemas.microsoft.com/office/powerpoint/2010/main" val="39583820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42950" y="1844824"/>
            <a:ext cx="8420100" cy="1470025"/>
          </a:xfrm>
        </p:spPr>
        <p:txBody>
          <a:bodyPr/>
          <a:lstStyle/>
          <a:p>
            <a:r>
              <a:rPr lang="de-DE" dirty="0">
                <a:latin typeface="+mn-lt"/>
              </a:rPr>
              <a:t>Probeunterricht </a:t>
            </a:r>
          </a:p>
        </p:txBody>
      </p:sp>
      <p:sp>
        <p:nvSpPr>
          <p:cNvPr id="3" name="Untertitel 2"/>
          <p:cNvSpPr>
            <a:spLocks noGrp="1"/>
          </p:cNvSpPr>
          <p:nvPr>
            <p:ph type="subTitle" idx="1"/>
          </p:nvPr>
        </p:nvSpPr>
        <p:spPr>
          <a:xfrm>
            <a:off x="795747" y="2879464"/>
            <a:ext cx="8314506" cy="1752600"/>
          </a:xfrm>
        </p:spPr>
        <p:txBody>
          <a:bodyPr/>
          <a:lstStyle/>
          <a:p>
            <a:r>
              <a:rPr lang="de-DE" dirty="0"/>
              <a:t>Durchführung des Probeunterrichts</a:t>
            </a:r>
          </a:p>
          <a:p>
            <a:endParaRPr lang="de-DE" dirty="0"/>
          </a:p>
          <a:p>
            <a:r>
              <a:rPr lang="de-DE" b="1" dirty="0"/>
              <a:t>6. März 2026</a:t>
            </a:r>
          </a:p>
          <a:p>
            <a:endParaRPr lang="de-DE" b="1" dirty="0"/>
          </a:p>
          <a:p>
            <a:r>
              <a:rPr lang="de-DE" dirty="0"/>
              <a:t>an einem Gymnasium </a:t>
            </a:r>
            <a:br>
              <a:rPr lang="de-DE" dirty="0"/>
            </a:br>
            <a:r>
              <a:rPr lang="de-DE" dirty="0"/>
              <a:t>(nicht zwingend Erst- oder Zweitwunschschule)</a:t>
            </a:r>
          </a:p>
          <a:p>
            <a:endParaRPr lang="de-DE" dirty="0"/>
          </a:p>
        </p:txBody>
      </p:sp>
      <p:sp>
        <p:nvSpPr>
          <p:cNvPr id="4" name="Fußzeilenplatzhalter 4"/>
          <p:cNvSpPr txBox="1">
            <a:spLocks/>
          </p:cNvSpPr>
          <p:nvPr/>
        </p:nvSpPr>
        <p:spPr bwMode="auto">
          <a:xfrm>
            <a:off x="602979" y="5949280"/>
            <a:ext cx="1224136"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de-DE"/>
            </a:defPPr>
            <a:lvl1pPr algn="ctr" rtl="0" eaLnBrk="1" fontAlgn="base" hangingPunct="1">
              <a:spcBef>
                <a:spcPct val="0"/>
              </a:spcBef>
              <a:spcAft>
                <a:spcPct val="0"/>
              </a:spcAft>
              <a:defRPr sz="1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de-DE" sz="1200" dirty="0">
                <a:latin typeface="+mn-lt"/>
              </a:rPr>
              <a:t>MBJS/Referat 33</a:t>
            </a:r>
          </a:p>
        </p:txBody>
      </p:sp>
    </p:spTree>
    <p:extLst>
      <p:ext uri="{BB962C8B-B14F-4D97-AF65-F5344CB8AC3E}">
        <p14:creationId xmlns:p14="http://schemas.microsoft.com/office/powerpoint/2010/main" val="31654766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42950" y="1844824"/>
            <a:ext cx="8420100" cy="1470025"/>
          </a:xfrm>
        </p:spPr>
        <p:txBody>
          <a:bodyPr/>
          <a:lstStyle/>
          <a:p>
            <a:r>
              <a:rPr lang="de-DE" dirty="0">
                <a:latin typeface="+mn-lt"/>
              </a:rPr>
              <a:t>Angebotsverfahren und Zuweisung </a:t>
            </a:r>
          </a:p>
        </p:txBody>
      </p:sp>
      <p:sp>
        <p:nvSpPr>
          <p:cNvPr id="3" name="Untertitel 2"/>
          <p:cNvSpPr>
            <a:spLocks noGrp="1"/>
          </p:cNvSpPr>
          <p:nvPr>
            <p:ph type="subTitle" idx="1"/>
          </p:nvPr>
        </p:nvSpPr>
        <p:spPr>
          <a:xfrm>
            <a:off x="776536" y="2708920"/>
            <a:ext cx="8674546" cy="1752600"/>
          </a:xfrm>
        </p:spPr>
        <p:txBody>
          <a:bodyPr/>
          <a:lstStyle/>
          <a:p>
            <a:pPr algn="just">
              <a:spcBef>
                <a:spcPts val="600"/>
              </a:spcBef>
            </a:pPr>
            <a:r>
              <a:rPr lang="de-DE" dirty="0"/>
              <a:t>Wenn der Erst- und Zweitwunsch </a:t>
            </a:r>
            <a:r>
              <a:rPr lang="de-DE" u="sng" dirty="0"/>
              <a:t>nicht erfüllt</a:t>
            </a:r>
            <a:r>
              <a:rPr lang="de-DE" dirty="0"/>
              <a:t> werden kann, erhalten Sie vom Staatlichen Schulamt im Zeitraum vom </a:t>
            </a:r>
            <a:r>
              <a:rPr lang="de-DE" b="1" dirty="0"/>
              <a:t>4. Mai bis zum 05. Juni 2026 </a:t>
            </a:r>
            <a:r>
              <a:rPr lang="de-DE" dirty="0"/>
              <a:t>eine Angebotsliste für weiterführende Schulen mit noch freien Schulplätzen.</a:t>
            </a:r>
          </a:p>
          <a:p>
            <a:pPr algn="just"/>
            <a:endParaRPr lang="de-DE" dirty="0"/>
          </a:p>
          <a:p>
            <a:pPr algn="just">
              <a:spcBef>
                <a:spcPts val="600"/>
              </a:spcBef>
            </a:pPr>
            <a:r>
              <a:rPr lang="de-DE" dirty="0"/>
              <a:t>Treffen Sie </a:t>
            </a:r>
            <a:r>
              <a:rPr lang="de-DE" u="sng" dirty="0"/>
              <a:t>keine Auswahl und/oder geben Sie keine Rückmeldung</a:t>
            </a:r>
            <a:r>
              <a:rPr lang="de-DE" dirty="0"/>
              <a:t>, wird Ihr Kind abschließend einer weiterführenden Schule zugewiesen.</a:t>
            </a:r>
          </a:p>
          <a:p>
            <a:endParaRPr lang="de-DE" dirty="0"/>
          </a:p>
        </p:txBody>
      </p:sp>
      <p:sp>
        <p:nvSpPr>
          <p:cNvPr id="4" name="Fußzeilenplatzhalter 4"/>
          <p:cNvSpPr txBox="1">
            <a:spLocks/>
          </p:cNvSpPr>
          <p:nvPr/>
        </p:nvSpPr>
        <p:spPr bwMode="auto">
          <a:xfrm>
            <a:off x="602979" y="5949280"/>
            <a:ext cx="1224136"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de-DE"/>
            </a:defPPr>
            <a:lvl1pPr algn="ctr" rtl="0" eaLnBrk="1" fontAlgn="base" hangingPunct="1">
              <a:spcBef>
                <a:spcPct val="0"/>
              </a:spcBef>
              <a:spcAft>
                <a:spcPct val="0"/>
              </a:spcAft>
              <a:defRPr sz="1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de-DE" sz="1200" dirty="0">
                <a:latin typeface="+mn-lt"/>
              </a:rPr>
              <a:t>MBJS/Referat 33</a:t>
            </a:r>
          </a:p>
        </p:txBody>
      </p:sp>
    </p:spTree>
    <p:extLst>
      <p:ext uri="{BB962C8B-B14F-4D97-AF65-F5344CB8AC3E}">
        <p14:creationId xmlns:p14="http://schemas.microsoft.com/office/powerpoint/2010/main" val="1228478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a:xfrm>
            <a:off x="600044" y="6577453"/>
            <a:ext cx="1905000" cy="304800"/>
          </a:xfrm>
        </p:spPr>
        <p:txBody>
          <a:bodyPr/>
          <a:lstStyle/>
          <a:p>
            <a:endParaRPr lang="de-DE" dirty="0"/>
          </a:p>
        </p:txBody>
      </p:sp>
      <p:sp>
        <p:nvSpPr>
          <p:cNvPr id="5" name="Fußzeilenplatzhalter 4"/>
          <p:cNvSpPr>
            <a:spLocks noGrp="1"/>
          </p:cNvSpPr>
          <p:nvPr>
            <p:ph type="ftr" sz="quarter" idx="11"/>
          </p:nvPr>
        </p:nvSpPr>
        <p:spPr>
          <a:xfrm>
            <a:off x="489807" y="6093296"/>
            <a:ext cx="1224136" cy="304800"/>
          </a:xfrm>
        </p:spPr>
        <p:txBody>
          <a:bodyPr/>
          <a:lstStyle/>
          <a:p>
            <a:r>
              <a:rPr lang="de-DE" sz="1200" dirty="0">
                <a:latin typeface="+mn-lt"/>
              </a:rPr>
              <a:t>MBJS/Referat 33</a:t>
            </a:r>
          </a:p>
        </p:txBody>
      </p:sp>
      <p:sp>
        <p:nvSpPr>
          <p:cNvPr id="3" name="Foliennummernplatzhalter 2"/>
          <p:cNvSpPr>
            <a:spLocks noGrp="1"/>
          </p:cNvSpPr>
          <p:nvPr>
            <p:ph type="sldNum" sz="quarter" idx="12"/>
          </p:nvPr>
        </p:nvSpPr>
        <p:spPr/>
        <p:txBody>
          <a:bodyPr/>
          <a:lstStyle/>
          <a:p>
            <a:fld id="{0757EBAF-CCFE-44FE-B01E-F4B2CE626BF1}" type="slidenum">
              <a:rPr lang="de-DE" smtClean="0"/>
              <a:t>2</a:t>
            </a:fld>
            <a:endParaRPr lang="de-DE" dirty="0"/>
          </a:p>
        </p:txBody>
      </p:sp>
      <p:sp>
        <p:nvSpPr>
          <p:cNvPr id="2" name="Titel 1"/>
          <p:cNvSpPr>
            <a:spLocks noGrp="1"/>
          </p:cNvSpPr>
          <p:nvPr>
            <p:ph type="title"/>
          </p:nvPr>
        </p:nvSpPr>
        <p:spPr>
          <a:xfrm>
            <a:off x="492696" y="1349665"/>
            <a:ext cx="9108504" cy="762000"/>
          </a:xfrm>
          <a:noFill/>
        </p:spPr>
        <p:txBody>
          <a:bodyPr>
            <a:normAutofit fontScale="90000"/>
          </a:bodyPr>
          <a:lstStyle/>
          <a:p>
            <a:br>
              <a:rPr lang="de-DE" dirty="0">
                <a:solidFill>
                  <a:srgbClr val="A50021"/>
                </a:solidFill>
              </a:rPr>
            </a:br>
            <a:r>
              <a:rPr lang="de-DE" sz="3100" dirty="0">
                <a:latin typeface="+mn-lt"/>
              </a:rPr>
              <a:t>Was sind die einzelnen Schritte ?</a:t>
            </a:r>
            <a:br>
              <a:rPr lang="de-DE" sz="3100" dirty="0">
                <a:latin typeface="+mn-lt"/>
              </a:rPr>
            </a:br>
            <a:endParaRPr lang="de-DE" sz="3100" dirty="0">
              <a:latin typeface="+mn-lt"/>
            </a:endParaRPr>
          </a:p>
        </p:txBody>
      </p:sp>
      <p:graphicFrame>
        <p:nvGraphicFramePr>
          <p:cNvPr id="15" name="Diagramm 14"/>
          <p:cNvGraphicFramePr/>
          <p:nvPr>
            <p:extLst>
              <p:ext uri="{D42A27DB-BD31-4B8C-83A1-F6EECF244321}">
                <p14:modId xmlns:p14="http://schemas.microsoft.com/office/powerpoint/2010/main" val="1439370056"/>
              </p:ext>
            </p:extLst>
          </p:nvPr>
        </p:nvGraphicFramePr>
        <p:xfrm>
          <a:off x="597914" y="2402698"/>
          <a:ext cx="8601428" cy="36009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7089171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49742" y="1916832"/>
            <a:ext cx="8420100" cy="1470025"/>
          </a:xfrm>
        </p:spPr>
        <p:txBody>
          <a:bodyPr/>
          <a:lstStyle/>
          <a:p>
            <a:r>
              <a:rPr lang="de-DE" dirty="0">
                <a:latin typeface="+mn-lt"/>
              </a:rPr>
              <a:t>Rückmeldung zur Aufnahme</a:t>
            </a:r>
          </a:p>
        </p:txBody>
      </p:sp>
      <p:sp>
        <p:nvSpPr>
          <p:cNvPr id="3" name="Untertitel 2"/>
          <p:cNvSpPr>
            <a:spLocks noGrp="1"/>
          </p:cNvSpPr>
          <p:nvPr>
            <p:ph type="subTitle" idx="1"/>
          </p:nvPr>
        </p:nvSpPr>
        <p:spPr>
          <a:xfrm>
            <a:off x="774688" y="2865437"/>
            <a:ext cx="8498791" cy="1752600"/>
          </a:xfrm>
        </p:spPr>
        <p:txBody>
          <a:bodyPr/>
          <a:lstStyle/>
          <a:p>
            <a:pPr algn="just"/>
            <a:r>
              <a:rPr lang="de-DE" dirty="0"/>
              <a:t>Sie erhalten einen Aufnahme- oder Zuweisungsbescheid mit Postausgang </a:t>
            </a:r>
            <a:r>
              <a:rPr lang="de-DE" b="1" dirty="0"/>
              <a:t>05. Juni 2026</a:t>
            </a:r>
            <a:r>
              <a:rPr lang="de-DE" dirty="0"/>
              <a:t>.</a:t>
            </a:r>
          </a:p>
          <a:p>
            <a:pPr algn="l"/>
            <a:endParaRPr lang="de-DE" dirty="0"/>
          </a:p>
          <a:p>
            <a:pPr algn="just"/>
            <a:r>
              <a:rPr lang="de-DE" dirty="0"/>
              <a:t>Gegen den Bescheid können Sie innerhalb eines Monats nach Bekanntgabe Widerspruch  einlegen.</a:t>
            </a:r>
          </a:p>
          <a:p>
            <a:pPr algn="just"/>
            <a:endParaRPr lang="de-DE" dirty="0"/>
          </a:p>
        </p:txBody>
      </p:sp>
      <p:sp>
        <p:nvSpPr>
          <p:cNvPr id="4" name="Fußzeilenplatzhalter 4"/>
          <p:cNvSpPr txBox="1">
            <a:spLocks/>
          </p:cNvSpPr>
          <p:nvPr/>
        </p:nvSpPr>
        <p:spPr bwMode="auto">
          <a:xfrm>
            <a:off x="602979" y="5949280"/>
            <a:ext cx="1224136"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de-DE"/>
            </a:defPPr>
            <a:lvl1pPr algn="ctr" rtl="0" eaLnBrk="1" fontAlgn="base" hangingPunct="1">
              <a:spcBef>
                <a:spcPct val="0"/>
              </a:spcBef>
              <a:spcAft>
                <a:spcPct val="0"/>
              </a:spcAft>
              <a:defRPr sz="1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de-DE" sz="1200" dirty="0">
                <a:latin typeface="+mn-lt"/>
              </a:rPr>
              <a:t>MBJS/Referat 33</a:t>
            </a:r>
          </a:p>
        </p:txBody>
      </p:sp>
    </p:spTree>
    <p:extLst>
      <p:ext uri="{BB962C8B-B14F-4D97-AF65-F5344CB8AC3E}">
        <p14:creationId xmlns:p14="http://schemas.microsoft.com/office/powerpoint/2010/main" val="5915135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42950" y="1844824"/>
            <a:ext cx="8420100" cy="1470025"/>
          </a:xfrm>
        </p:spPr>
        <p:txBody>
          <a:bodyPr/>
          <a:lstStyle/>
          <a:p>
            <a:r>
              <a:rPr lang="de-DE" dirty="0">
                <a:latin typeface="+mn-lt"/>
              </a:rPr>
              <a:t>Kontakte</a:t>
            </a:r>
          </a:p>
        </p:txBody>
      </p:sp>
      <p:sp>
        <p:nvSpPr>
          <p:cNvPr id="3" name="Untertitel 2"/>
          <p:cNvSpPr>
            <a:spLocks noGrp="1"/>
          </p:cNvSpPr>
          <p:nvPr>
            <p:ph type="subTitle" idx="1"/>
          </p:nvPr>
        </p:nvSpPr>
        <p:spPr>
          <a:xfrm>
            <a:off x="704528" y="2708920"/>
            <a:ext cx="8712968" cy="1752600"/>
          </a:xfrm>
        </p:spPr>
        <p:txBody>
          <a:bodyPr/>
          <a:lstStyle/>
          <a:p>
            <a:pPr algn="just"/>
            <a:r>
              <a:rPr lang="de-DE" dirty="0"/>
              <a:t>Ihre Ansprechpartner sind die Lehrkräfte und Schulleitungen in den  Grundschulen und die Schulleitungen in den weiterführenden Schulen.</a:t>
            </a:r>
          </a:p>
          <a:p>
            <a:pPr algn="just"/>
            <a:endParaRPr lang="de-DE" dirty="0"/>
          </a:p>
          <a:p>
            <a:pPr algn="just"/>
            <a:r>
              <a:rPr lang="de-DE" dirty="0"/>
              <a:t>Sollten sich Ihre Fragen nicht in den Schulen beantworten bzw. nicht klären lassen, können Sie sich auch an die Staatlichen Schulämter wenden. </a:t>
            </a:r>
          </a:p>
          <a:p>
            <a:pPr algn="just"/>
            <a:r>
              <a:rPr lang="de-DE" dirty="0"/>
              <a:t>Die Kontaktdaten  finden Sie im Internet oder im „Wegweiser – Wie weiter nach der Grundschule?“ (Herausgeber: MBJS), welcher online abrufbar ist. </a:t>
            </a:r>
          </a:p>
          <a:p>
            <a:pPr algn="just"/>
            <a:r>
              <a:rPr lang="de-DE" dirty="0">
                <a:solidFill>
                  <a:srgbClr val="0070C0"/>
                </a:solidFill>
                <a:hlinkClick r:id="rId2"/>
              </a:rPr>
              <a:t>https://mbjs.brandenburg.de/sixcms/media.php/140/final_wegweiser_jahrgangsstufe_6.pdf</a:t>
            </a:r>
            <a:endParaRPr lang="de-DE" dirty="0">
              <a:solidFill>
                <a:srgbClr val="0070C0"/>
              </a:solidFill>
            </a:endParaRPr>
          </a:p>
          <a:p>
            <a:pPr algn="just"/>
            <a:endParaRPr lang="de-DE" sz="2400" dirty="0"/>
          </a:p>
        </p:txBody>
      </p:sp>
      <p:sp>
        <p:nvSpPr>
          <p:cNvPr id="4" name="Fußzeilenplatzhalter 4"/>
          <p:cNvSpPr txBox="1">
            <a:spLocks/>
          </p:cNvSpPr>
          <p:nvPr/>
        </p:nvSpPr>
        <p:spPr bwMode="auto">
          <a:xfrm>
            <a:off x="632520" y="5949280"/>
            <a:ext cx="1224136"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de-DE"/>
            </a:defPPr>
            <a:lvl1pPr algn="ctr" rtl="0" eaLnBrk="1" fontAlgn="base" hangingPunct="1">
              <a:spcBef>
                <a:spcPct val="0"/>
              </a:spcBef>
              <a:spcAft>
                <a:spcPct val="0"/>
              </a:spcAft>
              <a:defRPr sz="1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de-DE" sz="1200" dirty="0">
                <a:latin typeface="+mn-lt"/>
              </a:rPr>
              <a:t>MBJS/Referat 33</a:t>
            </a:r>
          </a:p>
        </p:txBody>
      </p:sp>
    </p:spTree>
    <p:extLst>
      <p:ext uri="{BB962C8B-B14F-4D97-AF65-F5344CB8AC3E}">
        <p14:creationId xmlns:p14="http://schemas.microsoft.com/office/powerpoint/2010/main" val="1858501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ußzeilenplatzhalter 4"/>
          <p:cNvSpPr txBox="1">
            <a:spLocks/>
          </p:cNvSpPr>
          <p:nvPr/>
        </p:nvSpPr>
        <p:spPr bwMode="auto">
          <a:xfrm>
            <a:off x="632520" y="5949280"/>
            <a:ext cx="1224136"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de-DE"/>
            </a:defPPr>
            <a:lvl1pPr algn="ctr" rtl="0" eaLnBrk="1" fontAlgn="base" hangingPunct="1">
              <a:spcBef>
                <a:spcPct val="0"/>
              </a:spcBef>
              <a:spcAft>
                <a:spcPct val="0"/>
              </a:spcAft>
              <a:defRPr sz="1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de-DE" sz="1200" dirty="0">
                <a:latin typeface="+mn-lt"/>
              </a:rPr>
              <a:t>MBJS/Referat 33</a:t>
            </a:r>
          </a:p>
        </p:txBody>
      </p:sp>
      <p:pic>
        <p:nvPicPr>
          <p:cNvPr id="3" name="Inhaltsplatzhalter 5"/>
          <p:cNvPicPr>
            <a:picLocks noChangeAspect="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928664" y="1844824"/>
            <a:ext cx="6047854" cy="3816424"/>
          </a:xfrm>
          <a:prstGeom prst="rect">
            <a:avLst/>
          </a:prstGeom>
          <a:ln>
            <a:solidFill>
              <a:srgbClr val="A50021"/>
            </a:solidFill>
          </a:ln>
        </p:spPr>
        <p:style>
          <a:lnRef idx="1">
            <a:schemeClr val="accent5"/>
          </a:lnRef>
          <a:fillRef idx="3">
            <a:schemeClr val="accent5"/>
          </a:fillRef>
          <a:effectRef idx="2">
            <a:schemeClr val="accent5"/>
          </a:effectRef>
          <a:fontRef idx="minor">
            <a:schemeClr val="lt1"/>
          </a:fontRef>
        </p:style>
      </p:pic>
    </p:spTree>
    <p:extLst>
      <p:ext uri="{BB962C8B-B14F-4D97-AF65-F5344CB8AC3E}">
        <p14:creationId xmlns:p14="http://schemas.microsoft.com/office/powerpoint/2010/main" val="560312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12302" y="1556792"/>
            <a:ext cx="8420100" cy="1470025"/>
          </a:xfrm>
        </p:spPr>
        <p:txBody>
          <a:bodyPr/>
          <a:lstStyle/>
          <a:p>
            <a:r>
              <a:rPr lang="de-DE" dirty="0">
                <a:latin typeface="+mn-lt"/>
              </a:rPr>
              <a:t>Erstberatung - im ersten Schulhalbjahr der Jahrgangsstufe 6</a:t>
            </a:r>
          </a:p>
        </p:txBody>
      </p:sp>
      <p:sp>
        <p:nvSpPr>
          <p:cNvPr id="3" name="Untertitel 2"/>
          <p:cNvSpPr>
            <a:spLocks noGrp="1"/>
          </p:cNvSpPr>
          <p:nvPr>
            <p:ph type="subTitle" idx="1"/>
          </p:nvPr>
        </p:nvSpPr>
        <p:spPr>
          <a:xfrm>
            <a:off x="3372092" y="2150516"/>
            <a:ext cx="5613356" cy="2574627"/>
          </a:xfrm>
        </p:spPr>
        <p:txBody>
          <a:bodyPr/>
          <a:lstStyle/>
          <a:p>
            <a:r>
              <a:rPr lang="de-DE" b="1" dirty="0">
                <a:solidFill>
                  <a:srgbClr val="A50021"/>
                </a:solidFill>
              </a:rPr>
              <a:t>Elternversammlung</a:t>
            </a:r>
            <a:r>
              <a:rPr lang="de-DE" dirty="0">
                <a:solidFill>
                  <a:srgbClr val="A50021"/>
                </a:solidFill>
              </a:rPr>
              <a:t> </a:t>
            </a:r>
          </a:p>
          <a:p>
            <a:pPr algn="just"/>
            <a:r>
              <a:rPr lang="de-DE" dirty="0"/>
              <a:t>(Informationen zu Bildungsgängen und Schulformen, Abschlüssen und Berechtigungen, Besonderheiten in den weiterführenden Schulen, regionalen Schulstrukturen und besonderen Angeboten, grundsätzlichen und schulformspezifischen Regelungen der Aufnahme, der Bedeutung des Grundschulgutachtens und des Probeunterrichtes, einzelnen Verfahrensschritten des Anmeldeverfahrens an Schulen in öffentlicher Trägerschaft)</a:t>
            </a:r>
          </a:p>
          <a:p>
            <a:endParaRPr lang="de-DE" b="1" dirty="0">
              <a:solidFill>
                <a:srgbClr val="A50021"/>
              </a:solidFill>
            </a:endParaRPr>
          </a:p>
          <a:p>
            <a:r>
              <a:rPr lang="de-DE" b="1" dirty="0">
                <a:solidFill>
                  <a:srgbClr val="A50021"/>
                </a:solidFill>
              </a:rPr>
              <a:t>Individuelles Elterngespräch</a:t>
            </a:r>
            <a:r>
              <a:rPr lang="de-DE" dirty="0">
                <a:solidFill>
                  <a:srgbClr val="A50021"/>
                </a:solidFill>
              </a:rPr>
              <a:t> </a:t>
            </a:r>
          </a:p>
          <a:p>
            <a:r>
              <a:rPr lang="de-DE" dirty="0"/>
              <a:t>zum Entwurf des Grundschulgutachtens </a:t>
            </a:r>
            <a:endParaRPr lang="de-DE" b="1" dirty="0">
              <a:solidFill>
                <a:srgbClr val="002060"/>
              </a:solidFill>
            </a:endParaRPr>
          </a:p>
          <a:p>
            <a:endParaRPr lang="de-DE" b="1" dirty="0">
              <a:solidFill>
                <a:srgbClr val="A50021"/>
              </a:solidFill>
            </a:endParaRPr>
          </a:p>
          <a:p>
            <a:r>
              <a:rPr lang="de-DE" b="1" dirty="0">
                <a:solidFill>
                  <a:srgbClr val="A50021"/>
                </a:solidFill>
              </a:rPr>
              <a:t>Grundsätzliche Beratung </a:t>
            </a:r>
          </a:p>
          <a:p>
            <a:endParaRPr lang="de-DE" dirty="0"/>
          </a:p>
        </p:txBody>
      </p:sp>
      <p:pic>
        <p:nvPicPr>
          <p:cNvPr id="4" name="Inhaltsplatzhalter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7582" y="2780928"/>
            <a:ext cx="2462674" cy="2736304"/>
          </a:xfrm>
          <a:prstGeom prst="rect">
            <a:avLst/>
          </a:prstGeom>
        </p:spPr>
      </p:pic>
      <p:sp>
        <p:nvSpPr>
          <p:cNvPr id="5" name="Fußzeilenplatzhalter 4"/>
          <p:cNvSpPr txBox="1">
            <a:spLocks/>
          </p:cNvSpPr>
          <p:nvPr/>
        </p:nvSpPr>
        <p:spPr bwMode="auto">
          <a:xfrm>
            <a:off x="489807" y="6093296"/>
            <a:ext cx="1224136"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de-DE"/>
            </a:defPPr>
            <a:lvl1pPr algn="ctr" rtl="0" eaLnBrk="1" fontAlgn="base" hangingPunct="1">
              <a:spcBef>
                <a:spcPct val="0"/>
              </a:spcBef>
              <a:spcAft>
                <a:spcPct val="0"/>
              </a:spcAft>
              <a:defRPr sz="1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de-DE" sz="1200" dirty="0">
                <a:latin typeface="+mn-lt"/>
              </a:rPr>
              <a:t>MBJS/Referat 33</a:t>
            </a:r>
          </a:p>
        </p:txBody>
      </p:sp>
    </p:spTree>
    <p:extLst>
      <p:ext uri="{BB962C8B-B14F-4D97-AF65-F5344CB8AC3E}">
        <p14:creationId xmlns:p14="http://schemas.microsoft.com/office/powerpoint/2010/main" val="2433719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txBox="1">
            <a:spLocks/>
          </p:cNvSpPr>
          <p:nvPr/>
        </p:nvSpPr>
        <p:spPr>
          <a:xfrm>
            <a:off x="612302" y="1556793"/>
            <a:ext cx="8420100" cy="648072"/>
          </a:xfrm>
          <a:prstGeom prst="rect">
            <a:avLst/>
          </a:prstGeom>
        </p:spPr>
        <p:txBody>
          <a:bodyPr/>
          <a:lstStyle>
            <a:lvl1pPr algn="l" rtl="0" eaLnBrk="1" fontAlgn="base" hangingPunct="1">
              <a:spcBef>
                <a:spcPct val="0"/>
              </a:spcBef>
              <a:spcAft>
                <a:spcPct val="0"/>
              </a:spcAft>
              <a:defRPr sz="2800">
                <a:solidFill>
                  <a:srgbClr val="007300"/>
                </a:solidFill>
                <a:latin typeface="+mj-lt"/>
                <a:ea typeface="+mj-ea"/>
                <a:cs typeface="+mj-cs"/>
              </a:defRPr>
            </a:lvl1pPr>
            <a:lvl2pPr algn="l" rtl="0" eaLnBrk="1" fontAlgn="base" hangingPunct="1">
              <a:spcBef>
                <a:spcPct val="0"/>
              </a:spcBef>
              <a:spcAft>
                <a:spcPct val="0"/>
              </a:spcAft>
              <a:defRPr sz="2800">
                <a:solidFill>
                  <a:srgbClr val="007300"/>
                </a:solidFill>
                <a:latin typeface="Arial Narrow Bold" charset="0"/>
              </a:defRPr>
            </a:lvl2pPr>
            <a:lvl3pPr algn="l" rtl="0" eaLnBrk="1" fontAlgn="base" hangingPunct="1">
              <a:spcBef>
                <a:spcPct val="0"/>
              </a:spcBef>
              <a:spcAft>
                <a:spcPct val="0"/>
              </a:spcAft>
              <a:defRPr sz="2800">
                <a:solidFill>
                  <a:srgbClr val="007300"/>
                </a:solidFill>
                <a:latin typeface="Arial Narrow Bold" charset="0"/>
              </a:defRPr>
            </a:lvl3pPr>
            <a:lvl4pPr algn="l" rtl="0" eaLnBrk="1" fontAlgn="base" hangingPunct="1">
              <a:spcBef>
                <a:spcPct val="0"/>
              </a:spcBef>
              <a:spcAft>
                <a:spcPct val="0"/>
              </a:spcAft>
              <a:defRPr sz="2800">
                <a:solidFill>
                  <a:srgbClr val="007300"/>
                </a:solidFill>
                <a:latin typeface="Arial Narrow Bold" charset="0"/>
              </a:defRPr>
            </a:lvl4pPr>
            <a:lvl5pPr algn="l" rtl="0" eaLnBrk="1" fontAlgn="base" hangingPunct="1">
              <a:spcBef>
                <a:spcPct val="0"/>
              </a:spcBef>
              <a:spcAft>
                <a:spcPct val="0"/>
              </a:spcAft>
              <a:defRPr sz="2800">
                <a:solidFill>
                  <a:srgbClr val="007300"/>
                </a:solidFill>
                <a:latin typeface="Arial Narrow Bold" charset="0"/>
              </a:defRPr>
            </a:lvl5pPr>
            <a:lvl6pPr marL="457200" algn="l" rtl="0" eaLnBrk="1" fontAlgn="base" hangingPunct="1">
              <a:spcBef>
                <a:spcPct val="0"/>
              </a:spcBef>
              <a:spcAft>
                <a:spcPct val="0"/>
              </a:spcAft>
              <a:defRPr sz="2800">
                <a:solidFill>
                  <a:srgbClr val="007300"/>
                </a:solidFill>
                <a:latin typeface="Arial Narrow Bold" charset="0"/>
              </a:defRPr>
            </a:lvl6pPr>
            <a:lvl7pPr marL="914400" algn="l" rtl="0" eaLnBrk="1" fontAlgn="base" hangingPunct="1">
              <a:spcBef>
                <a:spcPct val="0"/>
              </a:spcBef>
              <a:spcAft>
                <a:spcPct val="0"/>
              </a:spcAft>
              <a:defRPr sz="2800">
                <a:solidFill>
                  <a:srgbClr val="007300"/>
                </a:solidFill>
                <a:latin typeface="Arial Narrow Bold" charset="0"/>
              </a:defRPr>
            </a:lvl7pPr>
            <a:lvl8pPr marL="1371600" algn="l" rtl="0" eaLnBrk="1" fontAlgn="base" hangingPunct="1">
              <a:spcBef>
                <a:spcPct val="0"/>
              </a:spcBef>
              <a:spcAft>
                <a:spcPct val="0"/>
              </a:spcAft>
              <a:defRPr sz="2800">
                <a:solidFill>
                  <a:srgbClr val="007300"/>
                </a:solidFill>
                <a:latin typeface="Arial Narrow Bold" charset="0"/>
              </a:defRPr>
            </a:lvl8pPr>
            <a:lvl9pPr marL="1828800" algn="l" rtl="0" eaLnBrk="1" fontAlgn="base" hangingPunct="1">
              <a:spcBef>
                <a:spcPct val="0"/>
              </a:spcBef>
              <a:spcAft>
                <a:spcPct val="0"/>
              </a:spcAft>
              <a:defRPr sz="2800">
                <a:solidFill>
                  <a:srgbClr val="007300"/>
                </a:solidFill>
                <a:latin typeface="Arial Narrow Bold" charset="0"/>
              </a:defRPr>
            </a:lvl9pPr>
          </a:lstStyle>
          <a:p>
            <a:pPr algn="ctr"/>
            <a:r>
              <a:rPr lang="de-DE" kern="0" dirty="0">
                <a:latin typeface="+mn-lt"/>
              </a:rPr>
              <a:t>Hinweis zum Anmeldeformular – Sorgeberechtigte/-r</a:t>
            </a:r>
          </a:p>
        </p:txBody>
      </p:sp>
      <p:pic>
        <p:nvPicPr>
          <p:cNvPr id="3" name="Grafik 2"/>
          <p:cNvPicPr>
            <a:picLocks noChangeAspect="1"/>
          </p:cNvPicPr>
          <p:nvPr/>
        </p:nvPicPr>
        <p:blipFill>
          <a:blip r:embed="rId2"/>
          <a:stretch>
            <a:fillRect/>
          </a:stretch>
        </p:blipFill>
        <p:spPr>
          <a:xfrm>
            <a:off x="2072680" y="2060848"/>
            <a:ext cx="5256584" cy="2349226"/>
          </a:xfrm>
          <a:prstGeom prst="rect">
            <a:avLst/>
          </a:prstGeom>
        </p:spPr>
      </p:pic>
      <p:sp>
        <p:nvSpPr>
          <p:cNvPr id="5" name="Untertitel 2"/>
          <p:cNvSpPr txBox="1">
            <a:spLocks/>
          </p:cNvSpPr>
          <p:nvPr/>
        </p:nvSpPr>
        <p:spPr>
          <a:xfrm>
            <a:off x="200472" y="4509120"/>
            <a:ext cx="9433048" cy="1998564"/>
          </a:xfrm>
          <a:prstGeom prst="rect">
            <a:avLst/>
          </a:prstGeom>
        </p:spPr>
        <p:txBody>
          <a:bodyPr/>
          <a:lstStyle>
            <a:lvl1pPr marL="342900" indent="-342900" algn="l" rtl="0" eaLnBrk="1" fontAlgn="base" hangingPunct="1">
              <a:lnSpc>
                <a:spcPct val="80000"/>
              </a:lnSpc>
              <a:spcBef>
                <a:spcPct val="20000"/>
              </a:spcBef>
              <a:spcAft>
                <a:spcPct val="0"/>
              </a:spcAft>
              <a:buClr>
                <a:srgbClr val="007300"/>
              </a:buClr>
              <a:buFont typeface="Wingdings" charset="2"/>
              <a:buChar char="§"/>
              <a:defRPr sz="2000">
                <a:solidFill>
                  <a:schemeClr val="tx1"/>
                </a:solidFill>
                <a:latin typeface="+mn-lt"/>
                <a:ea typeface="+mn-ea"/>
                <a:cs typeface="+mn-cs"/>
              </a:defRPr>
            </a:lvl1pPr>
            <a:lvl2pPr marL="742950" indent="-285750" algn="l" rtl="0" eaLnBrk="1" fontAlgn="base" hangingPunct="1">
              <a:lnSpc>
                <a:spcPct val="80000"/>
              </a:lnSpc>
              <a:spcBef>
                <a:spcPct val="20000"/>
              </a:spcBef>
              <a:spcAft>
                <a:spcPct val="0"/>
              </a:spcAft>
              <a:defRPr sz="2000">
                <a:solidFill>
                  <a:schemeClr val="tx1"/>
                </a:solidFill>
                <a:latin typeface="+mn-lt"/>
              </a:defRPr>
            </a:lvl2pPr>
            <a:lvl3pPr marL="1143000" indent="-228600" algn="l" rtl="0" eaLnBrk="1" fontAlgn="base" hangingPunct="1">
              <a:lnSpc>
                <a:spcPct val="80000"/>
              </a:lnSpc>
              <a:spcBef>
                <a:spcPct val="20000"/>
              </a:spcBef>
              <a:spcAft>
                <a:spcPct val="0"/>
              </a:spcAft>
              <a:buChar char="•"/>
              <a:defRPr sz="2000">
                <a:solidFill>
                  <a:schemeClr val="tx1"/>
                </a:solidFill>
                <a:latin typeface="+mn-lt"/>
              </a:defRPr>
            </a:lvl3pPr>
            <a:lvl4pPr marL="1600200" indent="-228600" algn="l" rtl="0" eaLnBrk="1" fontAlgn="base" hangingPunct="1">
              <a:lnSpc>
                <a:spcPct val="80000"/>
              </a:lnSpc>
              <a:spcBef>
                <a:spcPct val="20000"/>
              </a:spcBef>
              <a:spcAft>
                <a:spcPct val="0"/>
              </a:spcAft>
              <a:defRPr sz="2000">
                <a:solidFill>
                  <a:schemeClr val="tx1"/>
                </a:solidFill>
                <a:latin typeface="+mn-lt"/>
              </a:defRPr>
            </a:lvl4pPr>
            <a:lvl5pPr marL="2057400" indent="-228600" algn="l" rtl="0" eaLnBrk="1" fontAlgn="base" hangingPunct="1">
              <a:lnSpc>
                <a:spcPct val="80000"/>
              </a:lnSpc>
              <a:spcBef>
                <a:spcPct val="20000"/>
              </a:spcBef>
              <a:spcAft>
                <a:spcPct val="0"/>
              </a:spcAft>
              <a:buChar char="»"/>
              <a:defRPr sz="2000">
                <a:solidFill>
                  <a:schemeClr val="tx1"/>
                </a:solidFill>
                <a:latin typeface="+mn-lt"/>
              </a:defRPr>
            </a:lvl5pPr>
            <a:lvl6pPr marL="2514600" indent="-228600" algn="l" rtl="0" eaLnBrk="1" fontAlgn="base" hangingPunct="1">
              <a:lnSpc>
                <a:spcPct val="80000"/>
              </a:lnSpc>
              <a:spcBef>
                <a:spcPct val="20000"/>
              </a:spcBef>
              <a:spcAft>
                <a:spcPct val="0"/>
              </a:spcAft>
              <a:buChar char="»"/>
              <a:defRPr sz="2000">
                <a:solidFill>
                  <a:schemeClr val="tx1"/>
                </a:solidFill>
                <a:latin typeface="+mn-lt"/>
              </a:defRPr>
            </a:lvl6pPr>
            <a:lvl7pPr marL="2971800" indent="-228600" algn="l" rtl="0" eaLnBrk="1" fontAlgn="base" hangingPunct="1">
              <a:lnSpc>
                <a:spcPct val="80000"/>
              </a:lnSpc>
              <a:spcBef>
                <a:spcPct val="20000"/>
              </a:spcBef>
              <a:spcAft>
                <a:spcPct val="0"/>
              </a:spcAft>
              <a:buChar char="»"/>
              <a:defRPr sz="2000">
                <a:solidFill>
                  <a:schemeClr val="tx1"/>
                </a:solidFill>
                <a:latin typeface="+mn-lt"/>
              </a:defRPr>
            </a:lvl7pPr>
            <a:lvl8pPr marL="3429000" indent="-228600" algn="l" rtl="0" eaLnBrk="1" fontAlgn="base" hangingPunct="1">
              <a:lnSpc>
                <a:spcPct val="80000"/>
              </a:lnSpc>
              <a:spcBef>
                <a:spcPct val="20000"/>
              </a:spcBef>
              <a:spcAft>
                <a:spcPct val="0"/>
              </a:spcAft>
              <a:buChar char="»"/>
              <a:defRPr sz="2000">
                <a:solidFill>
                  <a:schemeClr val="tx1"/>
                </a:solidFill>
                <a:latin typeface="+mn-lt"/>
              </a:defRPr>
            </a:lvl8pPr>
            <a:lvl9pPr marL="3886200" indent="-228600" algn="l" rtl="0" eaLnBrk="1" fontAlgn="base" hangingPunct="1">
              <a:lnSpc>
                <a:spcPct val="80000"/>
              </a:lnSpc>
              <a:spcBef>
                <a:spcPct val="20000"/>
              </a:spcBef>
              <a:spcAft>
                <a:spcPct val="0"/>
              </a:spcAft>
              <a:buChar char="»"/>
              <a:defRPr sz="2000">
                <a:solidFill>
                  <a:schemeClr val="tx1"/>
                </a:solidFill>
                <a:latin typeface="+mn-lt"/>
              </a:defRPr>
            </a:lvl9pPr>
          </a:lstStyle>
          <a:p>
            <a:pPr algn="just"/>
            <a:r>
              <a:rPr lang="de-DE" sz="1700" kern="0" dirty="0"/>
              <a:t>Sofern zwei Sorgeberechtigte auf der Schulanmeldung angegeben werden, müssen grundsätzlich </a:t>
            </a:r>
            <a:r>
              <a:rPr lang="de-DE" sz="1700" b="1" kern="0" dirty="0"/>
              <a:t>beide</a:t>
            </a:r>
            <a:r>
              <a:rPr lang="de-DE" sz="1700" kern="0" dirty="0"/>
              <a:t> Sorgeberechtigte unterzeichnen. Unterzeichnet nur ein/e Sorgeberechtigte/r, ist entweder eine ausdrückliche Bevollmächtigung des anderen Sorgeberechtigten vorzulegen oder die entsprechende Genehmigung nachzureichen. Nur in absoluten Ausnahmefällen (z. B. Krieg oder vergleichbare außergewöhnliche Umstände) kann in Betracht kommen, dass ein/e Sorgeberechtigte/r gegenüber der Schulleitung eine mündliche oder konkludente Bevollmächtigung glaubhaft macht. Besteht das Sorgerecht nur bei einer Person (z. B. bei verwitweten Eltern oder bei Alleinsorge), ist dies entsprechend nachzuweisen, sofern der Schule die Sorgerechtslage nicht bereits bekannt ist.</a:t>
            </a:r>
          </a:p>
          <a:p>
            <a:pPr algn="just"/>
            <a:r>
              <a:rPr lang="de-DE" sz="1700" kern="0" dirty="0"/>
              <a:t>Es ist darauf zu achten, dass nur </a:t>
            </a:r>
            <a:r>
              <a:rPr lang="de-DE" sz="1700" b="1" kern="0" dirty="0"/>
              <a:t>ein</a:t>
            </a:r>
            <a:r>
              <a:rPr lang="de-DE" sz="1700" kern="0" dirty="0"/>
              <a:t> Antrag eingereicht wird.</a:t>
            </a:r>
          </a:p>
        </p:txBody>
      </p:sp>
    </p:spTree>
    <p:extLst>
      <p:ext uri="{BB962C8B-B14F-4D97-AF65-F5344CB8AC3E}">
        <p14:creationId xmlns:p14="http://schemas.microsoft.com/office/powerpoint/2010/main" val="2338344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59156" y="1844825"/>
            <a:ext cx="8420100" cy="648072"/>
          </a:xfrm>
        </p:spPr>
        <p:txBody>
          <a:bodyPr/>
          <a:lstStyle/>
          <a:p>
            <a:r>
              <a:rPr lang="de-DE" dirty="0">
                <a:latin typeface="+mn-lt"/>
              </a:rPr>
              <a:t>Wahl des Bildungsgangs und einer Schulform </a:t>
            </a:r>
          </a:p>
        </p:txBody>
      </p:sp>
      <p:sp>
        <p:nvSpPr>
          <p:cNvPr id="3" name="Untertitel 2"/>
          <p:cNvSpPr>
            <a:spLocks noGrp="1"/>
          </p:cNvSpPr>
          <p:nvPr>
            <p:ph type="subTitle" idx="1"/>
          </p:nvPr>
        </p:nvSpPr>
        <p:spPr>
          <a:xfrm>
            <a:off x="759156" y="2636912"/>
            <a:ext cx="8424936" cy="2736304"/>
          </a:xfrm>
        </p:spPr>
        <p:txBody>
          <a:bodyPr/>
          <a:lstStyle/>
          <a:p>
            <a:pPr algn="just"/>
            <a:r>
              <a:rPr lang="de-DE" dirty="0"/>
              <a:t>Die Beratung erfolgt durch die Grundschulen dahingehend, dass auf Grundlage der Wahl des Bildungsgangs (Punkt 4 des Anmeldeformulars) eine </a:t>
            </a:r>
            <a:r>
              <a:rPr lang="de-DE" b="1" dirty="0"/>
              <a:t>Erst- und Zweitwunschschule in öffentlicher Trägerschaft im Land Brandenburg </a:t>
            </a:r>
            <a:r>
              <a:rPr lang="de-DE" dirty="0"/>
              <a:t>(Punkt 5 des Anmeldeformulars) durch Sie zu benennen sind.</a:t>
            </a:r>
          </a:p>
          <a:p>
            <a:pPr algn="just"/>
            <a:endParaRPr lang="de-DE" dirty="0"/>
          </a:p>
          <a:p>
            <a:pPr algn="just"/>
            <a:r>
              <a:rPr lang="de-DE" dirty="0"/>
              <a:t>Ihnen bleibt es freigestellt, auch keine Schule in öffentlicher Trägerschaft zu benennen, wenn sich der Aufnahmewunsch ausschließlich an eine Schule in freier Trägerschaft richtet. </a:t>
            </a:r>
          </a:p>
          <a:p>
            <a:endParaRPr lang="de-DE" dirty="0"/>
          </a:p>
          <a:p>
            <a:endParaRPr lang="de-DE" dirty="0"/>
          </a:p>
        </p:txBody>
      </p:sp>
      <p:sp>
        <p:nvSpPr>
          <p:cNvPr id="5" name="Fußzeilenplatzhalter 4"/>
          <p:cNvSpPr txBox="1">
            <a:spLocks/>
          </p:cNvSpPr>
          <p:nvPr/>
        </p:nvSpPr>
        <p:spPr bwMode="auto">
          <a:xfrm>
            <a:off x="489807" y="6093296"/>
            <a:ext cx="1224136"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de-DE"/>
            </a:defPPr>
            <a:lvl1pPr algn="ctr" rtl="0" eaLnBrk="1" fontAlgn="base" hangingPunct="1">
              <a:spcBef>
                <a:spcPct val="0"/>
              </a:spcBef>
              <a:spcAft>
                <a:spcPct val="0"/>
              </a:spcAft>
              <a:defRPr sz="1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de-DE" sz="1200" dirty="0">
                <a:latin typeface="+mn-lt"/>
              </a:rPr>
              <a:t>MBJS/Referat 33</a:t>
            </a:r>
          </a:p>
        </p:txBody>
      </p:sp>
    </p:spTree>
    <p:extLst>
      <p:ext uri="{BB962C8B-B14F-4D97-AF65-F5344CB8AC3E}">
        <p14:creationId xmlns:p14="http://schemas.microsoft.com/office/powerpoint/2010/main" val="269603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44488" y="1772816"/>
            <a:ext cx="9289032" cy="707886"/>
          </a:xfrm>
          <a:prstGeom prst="rect">
            <a:avLst/>
          </a:prstGeom>
          <a:noFill/>
        </p:spPr>
        <p:txBody>
          <a:bodyPr wrap="square" rtlCol="0">
            <a:spAutoFit/>
          </a:bodyPr>
          <a:lstStyle/>
          <a:p>
            <a:pPr algn="just"/>
            <a:r>
              <a:rPr lang="de-DE" sz="2000" dirty="0">
                <a:latin typeface="+mn-lt"/>
              </a:rPr>
              <a:t>Bitte achten Sie darauf, dass der Bildungsgangwunsch an den von Ihnen gewählten Wunschschulen erreicht werden kann. </a:t>
            </a:r>
          </a:p>
        </p:txBody>
      </p:sp>
      <p:pic>
        <p:nvPicPr>
          <p:cNvPr id="4" name="Grafik 3"/>
          <p:cNvPicPr>
            <a:picLocks noChangeAspect="1"/>
          </p:cNvPicPr>
          <p:nvPr/>
        </p:nvPicPr>
        <p:blipFill>
          <a:blip r:embed="rId2"/>
          <a:stretch>
            <a:fillRect/>
          </a:stretch>
        </p:blipFill>
        <p:spPr>
          <a:xfrm>
            <a:off x="5253359" y="3662891"/>
            <a:ext cx="4308153" cy="2133600"/>
          </a:xfrm>
          <a:prstGeom prst="rect">
            <a:avLst/>
          </a:prstGeom>
        </p:spPr>
      </p:pic>
      <p:pic>
        <p:nvPicPr>
          <p:cNvPr id="5" name="Grafik 4"/>
          <p:cNvPicPr>
            <a:picLocks noChangeAspect="1"/>
          </p:cNvPicPr>
          <p:nvPr/>
        </p:nvPicPr>
        <p:blipFill>
          <a:blip r:embed="rId3"/>
          <a:stretch>
            <a:fillRect/>
          </a:stretch>
        </p:blipFill>
        <p:spPr>
          <a:xfrm>
            <a:off x="560512" y="3678122"/>
            <a:ext cx="4320480" cy="2142882"/>
          </a:xfrm>
          <a:prstGeom prst="rect">
            <a:avLst/>
          </a:prstGeom>
        </p:spPr>
      </p:pic>
      <p:sp>
        <p:nvSpPr>
          <p:cNvPr id="6" name="Textfeld 5"/>
          <p:cNvSpPr txBox="1"/>
          <p:nvPr/>
        </p:nvSpPr>
        <p:spPr>
          <a:xfrm rot="19076892">
            <a:off x="3082245" y="2909481"/>
            <a:ext cx="1067793" cy="369332"/>
          </a:xfrm>
          <a:prstGeom prst="rect">
            <a:avLst/>
          </a:prstGeom>
          <a:noFill/>
        </p:spPr>
        <p:txBody>
          <a:bodyPr wrap="square" rtlCol="0">
            <a:spAutoFit/>
          </a:bodyPr>
          <a:lstStyle/>
          <a:p>
            <a:r>
              <a:rPr lang="de-DE" sz="1800" b="1" dirty="0">
                <a:latin typeface="+mn-lt"/>
              </a:rPr>
              <a:t>richtig</a:t>
            </a:r>
          </a:p>
        </p:txBody>
      </p:sp>
      <p:sp>
        <p:nvSpPr>
          <p:cNvPr id="7" name="Textfeld 6"/>
          <p:cNvSpPr txBox="1"/>
          <p:nvPr/>
        </p:nvSpPr>
        <p:spPr>
          <a:xfrm rot="2624096">
            <a:off x="5482746" y="3044452"/>
            <a:ext cx="936104" cy="369332"/>
          </a:xfrm>
          <a:prstGeom prst="rect">
            <a:avLst/>
          </a:prstGeom>
          <a:noFill/>
        </p:spPr>
        <p:txBody>
          <a:bodyPr wrap="square" rtlCol="0">
            <a:spAutoFit/>
          </a:bodyPr>
          <a:lstStyle/>
          <a:p>
            <a:r>
              <a:rPr lang="de-DE" sz="1800" b="1" dirty="0">
                <a:latin typeface="+mn-lt"/>
              </a:rPr>
              <a:t>falsch</a:t>
            </a:r>
          </a:p>
        </p:txBody>
      </p:sp>
      <p:cxnSp>
        <p:nvCxnSpPr>
          <p:cNvPr id="13" name="Gerade Verbindung mit Pfeil 12"/>
          <p:cNvCxnSpPr/>
          <p:nvPr/>
        </p:nvCxnSpPr>
        <p:spPr bwMode="auto">
          <a:xfrm>
            <a:off x="5673080" y="2710973"/>
            <a:ext cx="830739" cy="788653"/>
          </a:xfrm>
          <a:prstGeom prst="straightConnector1">
            <a:avLst/>
          </a:prstGeom>
          <a:solidFill>
            <a:schemeClr val="accent1"/>
          </a:solidFill>
          <a:ln w="12700" cap="flat" cmpd="sng" algn="ctr">
            <a:solidFill>
              <a:schemeClr val="tx1"/>
            </a:solidFill>
            <a:prstDash val="solid"/>
            <a:round/>
            <a:headEnd type="none" w="med" len="med"/>
            <a:tailEnd type="triangle"/>
          </a:ln>
          <a:effectLst/>
        </p:spPr>
      </p:cxnSp>
      <p:cxnSp>
        <p:nvCxnSpPr>
          <p:cNvPr id="17" name="Gerade Verbindung mit Pfeil 16"/>
          <p:cNvCxnSpPr/>
          <p:nvPr/>
        </p:nvCxnSpPr>
        <p:spPr bwMode="auto">
          <a:xfrm flipH="1">
            <a:off x="2856276" y="2700495"/>
            <a:ext cx="936104" cy="799130"/>
          </a:xfrm>
          <a:prstGeom prst="straightConnector1">
            <a:avLst/>
          </a:prstGeom>
          <a:solidFill>
            <a:schemeClr val="accent1"/>
          </a:solidFill>
          <a:ln w="12700" cap="flat" cmpd="sng" algn="ctr">
            <a:solidFill>
              <a:schemeClr val="tx1"/>
            </a:solidFill>
            <a:prstDash val="solid"/>
            <a:round/>
            <a:headEnd type="none" w="med" len="med"/>
            <a:tailEnd type="triangle"/>
          </a:ln>
          <a:effectLst/>
        </p:spPr>
      </p:cxnSp>
      <p:sp>
        <p:nvSpPr>
          <p:cNvPr id="24" name="Textfeld 23"/>
          <p:cNvSpPr txBox="1"/>
          <p:nvPr/>
        </p:nvSpPr>
        <p:spPr>
          <a:xfrm>
            <a:off x="551341" y="5999501"/>
            <a:ext cx="4176464" cy="276999"/>
          </a:xfrm>
          <a:prstGeom prst="rect">
            <a:avLst/>
          </a:prstGeom>
          <a:noFill/>
        </p:spPr>
        <p:txBody>
          <a:bodyPr wrap="square" rtlCol="0">
            <a:spAutoFit/>
          </a:bodyPr>
          <a:lstStyle/>
          <a:p>
            <a:r>
              <a:rPr lang="de-DE" sz="1200" dirty="0">
                <a:latin typeface="+mn-lt"/>
              </a:rPr>
              <a:t>MBJS/Referat 33</a:t>
            </a:r>
          </a:p>
        </p:txBody>
      </p:sp>
    </p:spTree>
    <p:extLst>
      <p:ext uri="{BB962C8B-B14F-4D97-AF65-F5344CB8AC3E}">
        <p14:creationId xmlns:p14="http://schemas.microsoft.com/office/powerpoint/2010/main" val="4169840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32520" y="1772816"/>
            <a:ext cx="8420100" cy="1470025"/>
          </a:xfrm>
        </p:spPr>
        <p:txBody>
          <a:bodyPr/>
          <a:lstStyle/>
          <a:p>
            <a:r>
              <a:rPr lang="de-DE" dirty="0">
                <a:latin typeface="+mn-lt"/>
              </a:rPr>
              <a:t>Wahl einer Schule in öffentlicher Trägerschaft </a:t>
            </a:r>
          </a:p>
        </p:txBody>
      </p:sp>
      <p:sp>
        <p:nvSpPr>
          <p:cNvPr id="3" name="Untertitel 2"/>
          <p:cNvSpPr>
            <a:spLocks noGrp="1"/>
          </p:cNvSpPr>
          <p:nvPr>
            <p:ph type="subTitle" idx="1"/>
          </p:nvPr>
        </p:nvSpPr>
        <p:spPr>
          <a:xfrm>
            <a:off x="704528" y="2491820"/>
            <a:ext cx="8568952" cy="1752600"/>
          </a:xfrm>
        </p:spPr>
        <p:txBody>
          <a:bodyPr/>
          <a:lstStyle/>
          <a:p>
            <a:pPr algn="just"/>
            <a:r>
              <a:rPr lang="de-DE" dirty="0"/>
              <a:t>Im Land Brandenburg gibt es drei weiterführende allgemeinbildende Schulformen: </a:t>
            </a:r>
          </a:p>
          <a:p>
            <a:pPr algn="just"/>
            <a:endParaRPr lang="de-DE" dirty="0"/>
          </a:p>
          <a:p>
            <a:pPr marL="342900" indent="-342900" algn="just">
              <a:buFont typeface="Wingdings" panose="05000000000000000000" pitchFamily="2" charset="2"/>
              <a:buChar char="§"/>
            </a:pPr>
            <a:r>
              <a:rPr lang="de-DE" dirty="0"/>
              <a:t>Oberschule, </a:t>
            </a:r>
          </a:p>
          <a:p>
            <a:pPr marL="342900" indent="-342900" algn="just">
              <a:buFont typeface="Wingdings" panose="05000000000000000000" pitchFamily="2" charset="2"/>
              <a:buChar char="§"/>
            </a:pPr>
            <a:endParaRPr lang="de-DE" dirty="0"/>
          </a:p>
          <a:p>
            <a:pPr marL="342900" indent="-342900" algn="just">
              <a:buFont typeface="Wingdings" panose="05000000000000000000" pitchFamily="2" charset="2"/>
              <a:buChar char="§"/>
            </a:pPr>
            <a:r>
              <a:rPr lang="de-DE" dirty="0"/>
              <a:t>Gesamtschule (mit gymnasialer Oberstufe) und </a:t>
            </a:r>
          </a:p>
          <a:p>
            <a:pPr marL="342900" indent="-342900" algn="just">
              <a:buFont typeface="Wingdings" panose="05000000000000000000" pitchFamily="2" charset="2"/>
              <a:buChar char="§"/>
            </a:pPr>
            <a:endParaRPr lang="de-DE" dirty="0"/>
          </a:p>
          <a:p>
            <a:pPr marL="342900" indent="-342900" algn="just">
              <a:buFont typeface="Wingdings" panose="05000000000000000000" pitchFamily="2" charset="2"/>
              <a:buChar char="§"/>
            </a:pPr>
            <a:r>
              <a:rPr lang="de-DE" dirty="0"/>
              <a:t>Gymnasium. </a:t>
            </a:r>
          </a:p>
          <a:p>
            <a:pPr marL="342900" indent="-342900" algn="just">
              <a:buFont typeface="Wingdings" panose="05000000000000000000" pitchFamily="2" charset="2"/>
              <a:buChar char="§"/>
            </a:pPr>
            <a:endParaRPr lang="de-DE" dirty="0"/>
          </a:p>
          <a:p>
            <a:pPr algn="just"/>
            <a:r>
              <a:rPr lang="de-DE" dirty="0"/>
              <a:t>Sie richten sich vor allem an den späteren beruflichen Zielen aus und bereiten Ihr Kind auf den Übergang in eine Berufsausbildung oder/und ein Studium vor. </a:t>
            </a:r>
          </a:p>
        </p:txBody>
      </p:sp>
      <p:sp>
        <p:nvSpPr>
          <p:cNvPr id="4" name="Fußzeilenplatzhalter 4"/>
          <p:cNvSpPr txBox="1">
            <a:spLocks/>
          </p:cNvSpPr>
          <p:nvPr/>
        </p:nvSpPr>
        <p:spPr bwMode="auto">
          <a:xfrm>
            <a:off x="489807" y="6093296"/>
            <a:ext cx="1224136"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de-DE"/>
            </a:defPPr>
            <a:lvl1pPr algn="ctr" rtl="0" eaLnBrk="1" fontAlgn="base" hangingPunct="1">
              <a:spcBef>
                <a:spcPct val="0"/>
              </a:spcBef>
              <a:spcAft>
                <a:spcPct val="0"/>
              </a:spcAft>
              <a:defRPr sz="1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de-DE" sz="1200" dirty="0">
                <a:latin typeface="+mn-lt"/>
              </a:rPr>
              <a:t>MBJS/Referat 33</a:t>
            </a:r>
          </a:p>
        </p:txBody>
      </p:sp>
    </p:spTree>
    <p:extLst>
      <p:ext uri="{BB962C8B-B14F-4D97-AF65-F5344CB8AC3E}">
        <p14:creationId xmlns:p14="http://schemas.microsoft.com/office/powerpoint/2010/main" val="33673268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p:cNvPicPr>
            <a:picLocks noChangeAspect="1"/>
          </p:cNvPicPr>
          <p:nvPr/>
        </p:nvPicPr>
        <p:blipFill>
          <a:blip r:embed="rId2"/>
          <a:stretch>
            <a:fillRect/>
          </a:stretch>
        </p:blipFill>
        <p:spPr>
          <a:xfrm>
            <a:off x="1352600" y="1434394"/>
            <a:ext cx="7200800" cy="4943015"/>
          </a:xfrm>
          <a:prstGeom prst="rect">
            <a:avLst/>
          </a:prstGeom>
        </p:spPr>
      </p:pic>
      <p:sp>
        <p:nvSpPr>
          <p:cNvPr id="3" name="Rechteck 2"/>
          <p:cNvSpPr/>
          <p:nvPr/>
        </p:nvSpPr>
        <p:spPr>
          <a:xfrm>
            <a:off x="416496" y="6093296"/>
            <a:ext cx="1149674" cy="276999"/>
          </a:xfrm>
          <a:prstGeom prst="rect">
            <a:avLst/>
          </a:prstGeom>
        </p:spPr>
        <p:txBody>
          <a:bodyPr wrap="none">
            <a:spAutoFit/>
          </a:bodyPr>
          <a:lstStyle/>
          <a:p>
            <a:r>
              <a:rPr lang="de-DE" sz="1200" dirty="0">
                <a:latin typeface="+mn-lt"/>
              </a:rPr>
              <a:t>MBJS/Referat 33</a:t>
            </a:r>
          </a:p>
        </p:txBody>
      </p:sp>
    </p:spTree>
    <p:extLst>
      <p:ext uri="{BB962C8B-B14F-4D97-AF65-F5344CB8AC3E}">
        <p14:creationId xmlns:p14="http://schemas.microsoft.com/office/powerpoint/2010/main" val="17208735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ext uri="{D42A27DB-BD31-4B8C-83A1-F6EECF244321}">
                <p14:modId xmlns:p14="http://schemas.microsoft.com/office/powerpoint/2010/main" val="3946566826"/>
              </p:ext>
            </p:extLst>
          </p:nvPr>
        </p:nvGraphicFramePr>
        <p:xfrm>
          <a:off x="1208584" y="2492896"/>
          <a:ext cx="7272807" cy="3024338"/>
        </p:xfrm>
        <a:graphic>
          <a:graphicData uri="http://schemas.openxmlformats.org/drawingml/2006/table">
            <a:tbl>
              <a:tblPr firstRow="1" bandRow="1">
                <a:tableStyleId>{5C22544A-7EE6-4342-B048-85BDC9FD1C3A}</a:tableStyleId>
              </a:tblPr>
              <a:tblGrid>
                <a:gridCol w="2424269">
                  <a:extLst>
                    <a:ext uri="{9D8B030D-6E8A-4147-A177-3AD203B41FA5}">
                      <a16:colId xmlns:a16="http://schemas.microsoft.com/office/drawing/2014/main" val="3023748021"/>
                    </a:ext>
                  </a:extLst>
                </a:gridCol>
                <a:gridCol w="2424269">
                  <a:extLst>
                    <a:ext uri="{9D8B030D-6E8A-4147-A177-3AD203B41FA5}">
                      <a16:colId xmlns:a16="http://schemas.microsoft.com/office/drawing/2014/main" val="3092407526"/>
                    </a:ext>
                  </a:extLst>
                </a:gridCol>
                <a:gridCol w="2424269">
                  <a:extLst>
                    <a:ext uri="{9D8B030D-6E8A-4147-A177-3AD203B41FA5}">
                      <a16:colId xmlns:a16="http://schemas.microsoft.com/office/drawing/2014/main" val="2647015003"/>
                    </a:ext>
                  </a:extLst>
                </a:gridCol>
              </a:tblGrid>
              <a:tr h="630111">
                <a:tc>
                  <a:txBody>
                    <a:bodyPr/>
                    <a:lstStyle/>
                    <a:p>
                      <a:r>
                        <a:rPr lang="de-DE" dirty="0">
                          <a:solidFill>
                            <a:schemeClr val="tx1"/>
                          </a:solidFill>
                        </a:rPr>
                        <a:t>Schulform</a:t>
                      </a:r>
                    </a:p>
                  </a:txBody>
                  <a:tcPr/>
                </a:tc>
                <a:tc>
                  <a:txBody>
                    <a:bodyPr/>
                    <a:lstStyle/>
                    <a:p>
                      <a:r>
                        <a:rPr lang="de-DE" dirty="0">
                          <a:solidFill>
                            <a:schemeClr val="tx1"/>
                          </a:solidFill>
                        </a:rPr>
                        <a:t>Bildungsgang</a:t>
                      </a:r>
                    </a:p>
                  </a:txBody>
                  <a:tcPr/>
                </a:tc>
                <a:tc>
                  <a:txBody>
                    <a:bodyPr/>
                    <a:lstStyle/>
                    <a:p>
                      <a:r>
                        <a:rPr lang="de-DE" dirty="0">
                          <a:solidFill>
                            <a:schemeClr val="tx1"/>
                          </a:solidFill>
                        </a:rPr>
                        <a:t>Aufnahmekriterium</a:t>
                      </a:r>
                    </a:p>
                  </a:txBody>
                  <a:tcPr/>
                </a:tc>
                <a:extLst>
                  <a:ext uri="{0D108BD9-81ED-4DB2-BD59-A6C34878D82A}">
                    <a16:rowId xmlns:a16="http://schemas.microsoft.com/office/drawing/2014/main" val="977327107"/>
                  </a:ext>
                </a:extLst>
              </a:tr>
              <a:tr h="882058">
                <a:tc>
                  <a:txBody>
                    <a:bodyPr/>
                    <a:lstStyle/>
                    <a:p>
                      <a:r>
                        <a:rPr lang="de-DE" dirty="0">
                          <a:solidFill>
                            <a:schemeClr val="tx1"/>
                          </a:solidFill>
                        </a:rPr>
                        <a:t>Oberschule (S)</a:t>
                      </a:r>
                    </a:p>
                  </a:txBody>
                  <a:tcPr/>
                </a:tc>
                <a:tc>
                  <a:txBody>
                    <a:bodyPr/>
                    <a:lstStyle/>
                    <a:p>
                      <a:r>
                        <a:rPr lang="de-DE" dirty="0">
                          <a:solidFill>
                            <a:schemeClr val="tx1"/>
                          </a:solidFill>
                        </a:rPr>
                        <a:t>EBR/FOR</a:t>
                      </a:r>
                    </a:p>
                  </a:txBody>
                  <a:tcPr/>
                </a:tc>
                <a:tc>
                  <a:txBody>
                    <a:bodyPr/>
                    <a:lstStyle/>
                    <a:p>
                      <a:r>
                        <a:rPr lang="de-DE" dirty="0">
                          <a:solidFill>
                            <a:schemeClr val="tx1"/>
                          </a:solidFill>
                        </a:rPr>
                        <a:t>Entfernung</a:t>
                      </a:r>
                      <a:r>
                        <a:rPr lang="de-DE" baseline="0" dirty="0">
                          <a:solidFill>
                            <a:schemeClr val="tx1"/>
                          </a:solidFill>
                        </a:rPr>
                        <a:t> Wohnort-Schule</a:t>
                      </a:r>
                      <a:endParaRPr lang="de-DE" dirty="0">
                        <a:solidFill>
                          <a:schemeClr val="tx1"/>
                        </a:solidFill>
                      </a:endParaRPr>
                    </a:p>
                  </a:txBody>
                  <a:tcPr/>
                </a:tc>
                <a:extLst>
                  <a:ext uri="{0D108BD9-81ED-4DB2-BD59-A6C34878D82A}">
                    <a16:rowId xmlns:a16="http://schemas.microsoft.com/office/drawing/2014/main" val="178353739"/>
                  </a:ext>
                </a:extLst>
              </a:tr>
              <a:tr h="882058">
                <a:tc>
                  <a:txBody>
                    <a:bodyPr/>
                    <a:lstStyle/>
                    <a:p>
                      <a:r>
                        <a:rPr lang="de-DE" dirty="0">
                          <a:solidFill>
                            <a:schemeClr val="tx1"/>
                          </a:solidFill>
                        </a:rPr>
                        <a:t>Gesamtschule (OOG)</a:t>
                      </a:r>
                    </a:p>
                  </a:txBody>
                  <a:tcPr/>
                </a:tc>
                <a:tc>
                  <a:txBody>
                    <a:bodyPr/>
                    <a:lstStyle/>
                    <a:p>
                      <a:r>
                        <a:rPr lang="de-DE" dirty="0">
                          <a:solidFill>
                            <a:schemeClr val="tx1"/>
                          </a:solidFill>
                        </a:rPr>
                        <a:t>EBR/FOR</a:t>
                      </a:r>
                    </a:p>
                    <a:p>
                      <a:r>
                        <a:rPr lang="de-DE" dirty="0">
                          <a:solidFill>
                            <a:schemeClr val="tx1"/>
                          </a:solidFill>
                        </a:rPr>
                        <a:t>AHR</a:t>
                      </a:r>
                    </a:p>
                  </a:txBody>
                  <a:tcPr/>
                </a:tc>
                <a:tc>
                  <a:txBody>
                    <a:bodyPr/>
                    <a:lstStyle/>
                    <a:p>
                      <a:r>
                        <a:rPr lang="de-DE" dirty="0">
                          <a:solidFill>
                            <a:schemeClr val="tx1"/>
                          </a:solidFill>
                        </a:rPr>
                        <a:t>Entfernung (siehe</a:t>
                      </a:r>
                      <a:r>
                        <a:rPr lang="de-DE" baseline="0" dirty="0">
                          <a:solidFill>
                            <a:schemeClr val="tx1"/>
                          </a:solidFill>
                        </a:rPr>
                        <a:t> S)</a:t>
                      </a:r>
                    </a:p>
                    <a:p>
                      <a:r>
                        <a:rPr lang="de-DE" baseline="0" dirty="0">
                          <a:solidFill>
                            <a:schemeClr val="tx1"/>
                          </a:solidFill>
                        </a:rPr>
                        <a:t>Leistung</a:t>
                      </a:r>
                      <a:endParaRPr lang="de-DE" dirty="0">
                        <a:solidFill>
                          <a:schemeClr val="tx1"/>
                        </a:solidFill>
                      </a:endParaRPr>
                    </a:p>
                  </a:txBody>
                  <a:tcPr/>
                </a:tc>
                <a:extLst>
                  <a:ext uri="{0D108BD9-81ED-4DB2-BD59-A6C34878D82A}">
                    <a16:rowId xmlns:a16="http://schemas.microsoft.com/office/drawing/2014/main" val="2634662199"/>
                  </a:ext>
                </a:extLst>
              </a:tr>
              <a:tr h="630111">
                <a:tc>
                  <a:txBody>
                    <a:bodyPr/>
                    <a:lstStyle/>
                    <a:p>
                      <a:r>
                        <a:rPr lang="de-DE" dirty="0">
                          <a:solidFill>
                            <a:schemeClr val="tx1"/>
                          </a:solidFill>
                        </a:rPr>
                        <a:t>Gymnasium (OG)</a:t>
                      </a:r>
                    </a:p>
                  </a:txBody>
                  <a:tcPr/>
                </a:tc>
                <a:tc>
                  <a:txBody>
                    <a:bodyPr/>
                    <a:lstStyle/>
                    <a:p>
                      <a:r>
                        <a:rPr lang="de-DE" dirty="0">
                          <a:solidFill>
                            <a:schemeClr val="tx1"/>
                          </a:solidFill>
                        </a:rPr>
                        <a:t>AHR</a:t>
                      </a:r>
                    </a:p>
                  </a:txBody>
                  <a:tcPr/>
                </a:tc>
                <a:tc>
                  <a:txBody>
                    <a:bodyPr/>
                    <a:lstStyle/>
                    <a:p>
                      <a:r>
                        <a:rPr lang="de-DE" dirty="0">
                          <a:solidFill>
                            <a:schemeClr val="tx1"/>
                          </a:solidFill>
                        </a:rPr>
                        <a:t>Leistung</a:t>
                      </a:r>
                    </a:p>
                  </a:txBody>
                  <a:tcPr/>
                </a:tc>
                <a:extLst>
                  <a:ext uri="{0D108BD9-81ED-4DB2-BD59-A6C34878D82A}">
                    <a16:rowId xmlns:a16="http://schemas.microsoft.com/office/drawing/2014/main" val="2874968222"/>
                  </a:ext>
                </a:extLst>
              </a:tr>
            </a:tbl>
          </a:graphicData>
        </a:graphic>
      </p:graphicFrame>
      <p:sp>
        <p:nvSpPr>
          <p:cNvPr id="3" name="Titel 1"/>
          <p:cNvSpPr txBox="1">
            <a:spLocks/>
          </p:cNvSpPr>
          <p:nvPr/>
        </p:nvSpPr>
        <p:spPr>
          <a:xfrm>
            <a:off x="704528" y="1700808"/>
            <a:ext cx="7162800" cy="762000"/>
          </a:xfrm>
          <a:prstGeom prst="rect">
            <a:avLst/>
          </a:prstGeom>
        </p:spPr>
        <p:txBody>
          <a:bodyPr/>
          <a:lstStyle>
            <a:lvl1pPr algn="l" rtl="0" eaLnBrk="1" fontAlgn="base" hangingPunct="1">
              <a:spcBef>
                <a:spcPct val="0"/>
              </a:spcBef>
              <a:spcAft>
                <a:spcPct val="0"/>
              </a:spcAft>
              <a:defRPr sz="2800">
                <a:solidFill>
                  <a:srgbClr val="007300"/>
                </a:solidFill>
                <a:latin typeface="+mj-lt"/>
                <a:ea typeface="+mj-ea"/>
                <a:cs typeface="+mj-cs"/>
              </a:defRPr>
            </a:lvl1pPr>
            <a:lvl2pPr algn="l" rtl="0" eaLnBrk="1" fontAlgn="base" hangingPunct="1">
              <a:spcBef>
                <a:spcPct val="0"/>
              </a:spcBef>
              <a:spcAft>
                <a:spcPct val="0"/>
              </a:spcAft>
              <a:defRPr sz="2800">
                <a:solidFill>
                  <a:srgbClr val="007300"/>
                </a:solidFill>
                <a:latin typeface="Arial Narrow Bold" charset="0"/>
              </a:defRPr>
            </a:lvl2pPr>
            <a:lvl3pPr algn="l" rtl="0" eaLnBrk="1" fontAlgn="base" hangingPunct="1">
              <a:spcBef>
                <a:spcPct val="0"/>
              </a:spcBef>
              <a:spcAft>
                <a:spcPct val="0"/>
              </a:spcAft>
              <a:defRPr sz="2800">
                <a:solidFill>
                  <a:srgbClr val="007300"/>
                </a:solidFill>
                <a:latin typeface="Arial Narrow Bold" charset="0"/>
              </a:defRPr>
            </a:lvl3pPr>
            <a:lvl4pPr algn="l" rtl="0" eaLnBrk="1" fontAlgn="base" hangingPunct="1">
              <a:spcBef>
                <a:spcPct val="0"/>
              </a:spcBef>
              <a:spcAft>
                <a:spcPct val="0"/>
              </a:spcAft>
              <a:defRPr sz="2800">
                <a:solidFill>
                  <a:srgbClr val="007300"/>
                </a:solidFill>
                <a:latin typeface="Arial Narrow Bold" charset="0"/>
              </a:defRPr>
            </a:lvl4pPr>
            <a:lvl5pPr algn="l" rtl="0" eaLnBrk="1" fontAlgn="base" hangingPunct="1">
              <a:spcBef>
                <a:spcPct val="0"/>
              </a:spcBef>
              <a:spcAft>
                <a:spcPct val="0"/>
              </a:spcAft>
              <a:defRPr sz="2800">
                <a:solidFill>
                  <a:srgbClr val="007300"/>
                </a:solidFill>
                <a:latin typeface="Arial Narrow Bold" charset="0"/>
              </a:defRPr>
            </a:lvl5pPr>
            <a:lvl6pPr marL="457200" algn="l" rtl="0" eaLnBrk="1" fontAlgn="base" hangingPunct="1">
              <a:spcBef>
                <a:spcPct val="0"/>
              </a:spcBef>
              <a:spcAft>
                <a:spcPct val="0"/>
              </a:spcAft>
              <a:defRPr sz="2800">
                <a:solidFill>
                  <a:srgbClr val="007300"/>
                </a:solidFill>
                <a:latin typeface="Arial Narrow Bold" charset="0"/>
              </a:defRPr>
            </a:lvl6pPr>
            <a:lvl7pPr marL="914400" algn="l" rtl="0" eaLnBrk="1" fontAlgn="base" hangingPunct="1">
              <a:spcBef>
                <a:spcPct val="0"/>
              </a:spcBef>
              <a:spcAft>
                <a:spcPct val="0"/>
              </a:spcAft>
              <a:defRPr sz="2800">
                <a:solidFill>
                  <a:srgbClr val="007300"/>
                </a:solidFill>
                <a:latin typeface="Arial Narrow Bold" charset="0"/>
              </a:defRPr>
            </a:lvl7pPr>
            <a:lvl8pPr marL="1371600" algn="l" rtl="0" eaLnBrk="1" fontAlgn="base" hangingPunct="1">
              <a:spcBef>
                <a:spcPct val="0"/>
              </a:spcBef>
              <a:spcAft>
                <a:spcPct val="0"/>
              </a:spcAft>
              <a:defRPr sz="2800">
                <a:solidFill>
                  <a:srgbClr val="007300"/>
                </a:solidFill>
                <a:latin typeface="Arial Narrow Bold" charset="0"/>
              </a:defRPr>
            </a:lvl8pPr>
            <a:lvl9pPr marL="1828800" algn="l" rtl="0" eaLnBrk="1" fontAlgn="base" hangingPunct="1">
              <a:spcBef>
                <a:spcPct val="0"/>
              </a:spcBef>
              <a:spcAft>
                <a:spcPct val="0"/>
              </a:spcAft>
              <a:defRPr sz="2800">
                <a:solidFill>
                  <a:srgbClr val="007300"/>
                </a:solidFill>
                <a:latin typeface="Arial Narrow Bold" charset="0"/>
              </a:defRPr>
            </a:lvl9pPr>
          </a:lstStyle>
          <a:p>
            <a:r>
              <a:rPr lang="de-DE" kern="0" dirty="0">
                <a:latin typeface="+mn-lt"/>
              </a:rPr>
              <a:t>Übersicht Aufnahmekriterien im Auswahlverfahren</a:t>
            </a:r>
          </a:p>
        </p:txBody>
      </p:sp>
    </p:spTree>
    <p:extLst>
      <p:ext uri="{BB962C8B-B14F-4D97-AF65-F5344CB8AC3E}">
        <p14:creationId xmlns:p14="http://schemas.microsoft.com/office/powerpoint/2010/main" val="3520870413"/>
      </p:ext>
    </p:extLst>
  </p:cSld>
  <p:clrMapOvr>
    <a:masterClrMapping/>
  </p:clrMapOvr>
</p:sld>
</file>

<file path=ppt/theme/theme1.xml><?xml version="1.0" encoding="utf-8"?>
<a:theme xmlns:a="http://schemas.openxmlformats.org/drawingml/2006/main" name="MBJS">
  <a:themeElements>
    <a:clrScheme name="Larissa-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Larissa-Design">
      <a:majorFont>
        <a:latin typeface="Arial Narrow Bold"/>
        <a:ea typeface=""/>
        <a:cs typeface=""/>
      </a:majorFont>
      <a:minorFont>
        <a:latin typeface="Arial Narrow"/>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Times" charset="0"/>
          </a:defRPr>
        </a:defPPr>
      </a:lstStyle>
    </a:lnDef>
  </a:objectDefaults>
  <a:extraClrSchemeLst>
    <a:extraClrScheme>
      <a:clrScheme name="Larissa-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arissa-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arissa-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arissa-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arissa-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arissa-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arissa-Desig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arissa-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arissa-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arissa-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arissa-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arissa-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B_MBJS</Template>
  <TotalTime>0</TotalTime>
  <Words>1125</Words>
  <Application>Microsoft Office PowerPoint</Application>
  <PresentationFormat>A4-Papier (210 x 297 mm)</PresentationFormat>
  <Paragraphs>155</Paragraphs>
  <Slides>22</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22</vt:i4>
      </vt:variant>
    </vt:vector>
  </HeadingPairs>
  <TitlesOfParts>
    <vt:vector size="29" baseType="lpstr">
      <vt:lpstr>Arial</vt:lpstr>
      <vt:lpstr>Arial Narrow</vt:lpstr>
      <vt:lpstr>Arial Narrow Bold</vt:lpstr>
      <vt:lpstr>Times</vt:lpstr>
      <vt:lpstr>Times New Roman</vt:lpstr>
      <vt:lpstr>Wingdings</vt:lpstr>
      <vt:lpstr>MBJS</vt:lpstr>
      <vt:lpstr>Schritte in die neue weiterführende Schule  </vt:lpstr>
      <vt:lpstr> Was sind die einzelnen Schritte ? </vt:lpstr>
      <vt:lpstr>Erstberatung - im ersten Schulhalbjahr der Jahrgangsstufe 6</vt:lpstr>
      <vt:lpstr>PowerPoint-Präsentation</vt:lpstr>
      <vt:lpstr>Wahl des Bildungsgangs und einer Schulform </vt:lpstr>
      <vt:lpstr>PowerPoint-Präsentation</vt:lpstr>
      <vt:lpstr>Wahl einer Schule in öffentlicher Trägerschaft </vt:lpstr>
      <vt:lpstr>PowerPoint-Präsentation</vt:lpstr>
      <vt:lpstr>PowerPoint-Präsentation</vt:lpstr>
      <vt:lpstr>Oberschule</vt:lpstr>
      <vt:lpstr>Gesamtschule (mit gymnasialer Oberstufe)</vt:lpstr>
      <vt:lpstr>Gymnasium</vt:lpstr>
      <vt:lpstr>Wahl einer Schule in freier Trägerschaft </vt:lpstr>
      <vt:lpstr>PowerPoint-Präsentation</vt:lpstr>
      <vt:lpstr>Individuelle Schulbesuche</vt:lpstr>
      <vt:lpstr>Grundschulgutachten</vt:lpstr>
      <vt:lpstr>Anmeldeformular für Schulen in öffentlicher Trägerschaft</vt:lpstr>
      <vt:lpstr>Probeunterricht </vt:lpstr>
      <vt:lpstr>Angebotsverfahren und Zuweisung </vt:lpstr>
      <vt:lpstr>Rückmeldung zur Aufnahme</vt:lpstr>
      <vt:lpstr>Kontakte</vt:lpstr>
      <vt:lpstr>PowerPoint-Präsentation</vt:lpstr>
    </vt:vector>
  </TitlesOfParts>
  <Company>ZIT-BB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Schritte in die neue  weiterführende Schule</dc:title>
  <dc:creator>Kögler, Karen</dc:creator>
  <cp:lastModifiedBy>Marquardt, Thomas</cp:lastModifiedBy>
  <cp:revision>64</cp:revision>
  <cp:lastPrinted>2002-03-28T09:23:58Z</cp:lastPrinted>
  <dcterms:created xsi:type="dcterms:W3CDTF">2024-07-15T09:43:41Z</dcterms:created>
  <dcterms:modified xsi:type="dcterms:W3CDTF">2026-03-05T08:38:46Z</dcterms:modified>
</cp:coreProperties>
</file>