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4" r:id="rId2"/>
    <p:sldId id="285" r:id="rId3"/>
    <p:sldId id="283" r:id="rId4"/>
    <p:sldId id="287" r:id="rId5"/>
    <p:sldId id="288" r:id="rId6"/>
    <p:sldId id="290" r:id="rId7"/>
    <p:sldId id="291" r:id="rId8"/>
    <p:sldId id="289" r:id="rId9"/>
    <p:sldId id="292" r:id="rId10"/>
    <p:sldId id="293" r:id="rId11"/>
    <p:sldId id="295" r:id="rId12"/>
    <p:sldId id="294" r:id="rId13"/>
    <p:sldId id="296" r:id="rId1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98D656A-76EC-DAA0-2F8A-122B01EE3E0E}" name="Liane Woellner" initials="LW" userId="Liane Woellner"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Helle Formatvorlag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E3FDE45-AF77-4B5C-9715-49D594BDF05E}" styleName="Helle Formatvorlage 1 - Akz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Helle Formatvorlage 1 - Akz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Helle Formatvorlage 1 - Akz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Helle Formatvorlage 1 - Akz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C083E6E3-FA7D-4D7B-A595-EF9225AFEA82}" styleName="Helle Formatvorlage 1 - Akz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91" d="100"/>
          <a:sy n="91" d="100"/>
        </p:scale>
        <p:origin x="37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seite ohne Bild - V1">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D17C13C3-CF77-8C4D-B7DA-152EFDCFFB8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7" name="Titelplatzhalter 1">
            <a:extLst>
              <a:ext uri="{FF2B5EF4-FFF2-40B4-BE49-F238E27FC236}">
                <a16:creationId xmlns:a16="http://schemas.microsoft.com/office/drawing/2014/main" id="{54A143EE-0AB0-1C3C-8CDF-BD9CED00A4BD}"/>
              </a:ext>
            </a:extLst>
          </p:cNvPr>
          <p:cNvSpPr>
            <a:spLocks noGrp="1"/>
          </p:cNvSpPr>
          <p:nvPr>
            <p:ph type="title" hasCustomPrompt="1"/>
          </p:nvPr>
        </p:nvSpPr>
        <p:spPr>
          <a:xfrm>
            <a:off x="0" y="1268760"/>
            <a:ext cx="8616280" cy="2160240"/>
          </a:xfrm>
          <a:prstGeom prst="rect">
            <a:avLst/>
          </a:prstGeom>
        </p:spPr>
        <p:txBody>
          <a:bodyPr vert="horz" lIns="91440" tIns="45720" rIns="91440" bIns="45720" rtlCol="0" anchor="b">
            <a:noAutofit/>
          </a:bodyPr>
          <a:lstStyle>
            <a:lvl1pPr marL="2448000" indent="0">
              <a:lnSpc>
                <a:spcPts val="5000"/>
              </a:lnSpc>
              <a:tabLst/>
              <a:defRPr sz="4000" b="1" i="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r>
              <a:rPr lang="de-DE" b="1" dirty="0" err="1">
                <a:effectLst/>
                <a:latin typeface="Open Sans" panose="020B0606030504020204" pitchFamily="34" charset="0"/>
              </a:rPr>
              <a:t>Powerpoint</a:t>
            </a:r>
            <a:r>
              <a:rPr lang="de-DE" b="1" dirty="0">
                <a:effectLst/>
                <a:latin typeface="Open Sans" panose="020B0606030504020204" pitchFamily="34" charset="0"/>
              </a:rPr>
              <a:t>-</a:t>
            </a:r>
            <a:br>
              <a:rPr lang="de-DE" b="1" dirty="0">
                <a:effectLst/>
                <a:latin typeface="Open Sans" panose="020B0606030504020204" pitchFamily="34" charset="0"/>
              </a:rPr>
            </a:br>
            <a:r>
              <a:rPr lang="de-DE" b="1" dirty="0">
                <a:effectLst/>
                <a:latin typeface="Open Sans" panose="020B0606030504020204" pitchFamily="34" charset="0"/>
              </a:rPr>
              <a:t>Präsentationen des </a:t>
            </a:r>
            <a:br>
              <a:rPr lang="de-DE" b="1" dirty="0">
                <a:effectLst/>
                <a:latin typeface="Open Sans" panose="020B0606030504020204" pitchFamily="34" charset="0"/>
              </a:rPr>
            </a:br>
            <a:r>
              <a:rPr lang="de-DE" b="1" dirty="0">
                <a:effectLst/>
                <a:latin typeface="Open Sans" panose="020B0606030504020204" pitchFamily="34" charset="0"/>
              </a:rPr>
              <a:t>Landes Brandenburg</a:t>
            </a:r>
            <a:endParaRPr lang="de-DE" dirty="0">
              <a:effectLst/>
              <a:latin typeface="Open Sans" panose="020B0606030504020204" pitchFamily="34" charset="0"/>
            </a:endParaRPr>
          </a:p>
        </p:txBody>
      </p:sp>
      <p:sp>
        <p:nvSpPr>
          <p:cNvPr id="11" name="Bildplatzhalter 10">
            <a:extLst>
              <a:ext uri="{FF2B5EF4-FFF2-40B4-BE49-F238E27FC236}">
                <a16:creationId xmlns:a16="http://schemas.microsoft.com/office/drawing/2014/main" id="{7590E9F1-75C6-E0DF-13FD-6692201DF960}"/>
              </a:ext>
            </a:extLst>
          </p:cNvPr>
          <p:cNvSpPr>
            <a:spLocks noGrp="1"/>
          </p:cNvSpPr>
          <p:nvPr>
            <p:ph type="pic" sz="quarter" idx="10" hasCustomPrompt="1"/>
          </p:nvPr>
        </p:nvSpPr>
        <p:spPr>
          <a:xfrm>
            <a:off x="2694380" y="6165850"/>
            <a:ext cx="1668462" cy="431800"/>
          </a:xfrm>
          <a:prstGeom prst="rect">
            <a:avLst/>
          </a:prstGeom>
        </p:spPr>
        <p:txBody>
          <a:bodyPr/>
          <a:lstStyle>
            <a:lvl1pPr marL="0" indent="0" algn="ctr">
              <a:buNone/>
              <a:defRPr sz="1800" b="0" i="1">
                <a:latin typeface="Open Sans" panose="020B0606030504020204" pitchFamily="34" charset="0"/>
                <a:ea typeface="Open Sans" panose="020B0606030504020204" pitchFamily="34" charset="0"/>
                <a:cs typeface="Open Sans" panose="020B0606030504020204" pitchFamily="34" charset="0"/>
              </a:defRPr>
            </a:lvl1pPr>
          </a:lstStyle>
          <a:p>
            <a:r>
              <a:rPr lang="de-DE" dirty="0"/>
              <a:t>Partnerlogo</a:t>
            </a:r>
          </a:p>
        </p:txBody>
      </p:sp>
      <p:sp>
        <p:nvSpPr>
          <p:cNvPr id="12" name="Bildplatzhalter 10">
            <a:extLst>
              <a:ext uri="{FF2B5EF4-FFF2-40B4-BE49-F238E27FC236}">
                <a16:creationId xmlns:a16="http://schemas.microsoft.com/office/drawing/2014/main" id="{5B9B22D3-2690-4511-5A0C-5F2E5BA3A1D1}"/>
              </a:ext>
            </a:extLst>
          </p:cNvPr>
          <p:cNvSpPr>
            <a:spLocks noGrp="1"/>
          </p:cNvSpPr>
          <p:nvPr>
            <p:ph type="pic" sz="quarter" idx="11" hasCustomPrompt="1"/>
          </p:nvPr>
        </p:nvSpPr>
        <p:spPr>
          <a:xfrm>
            <a:off x="4825920" y="6165850"/>
            <a:ext cx="1668462" cy="431800"/>
          </a:xfrm>
          <a:prstGeom prst="rect">
            <a:avLst/>
          </a:prstGeom>
        </p:spPr>
        <p:txBody>
          <a:bodyPr/>
          <a:lstStyle>
            <a:lvl1pPr marL="0" indent="0" algn="ctr">
              <a:buNone/>
              <a:defRPr sz="1800" b="0" i="1">
                <a:latin typeface="Open Sans" panose="020B0606030504020204" pitchFamily="34" charset="0"/>
                <a:ea typeface="Open Sans" panose="020B0606030504020204" pitchFamily="34" charset="0"/>
                <a:cs typeface="Open Sans" panose="020B0606030504020204" pitchFamily="34" charset="0"/>
              </a:defRPr>
            </a:lvl1pPr>
          </a:lstStyle>
          <a:p>
            <a:r>
              <a:rPr lang="de-DE" dirty="0"/>
              <a:t>Partnerlogo</a:t>
            </a:r>
          </a:p>
        </p:txBody>
      </p:sp>
      <p:sp>
        <p:nvSpPr>
          <p:cNvPr id="13" name="Bildplatzhalter 10">
            <a:extLst>
              <a:ext uri="{FF2B5EF4-FFF2-40B4-BE49-F238E27FC236}">
                <a16:creationId xmlns:a16="http://schemas.microsoft.com/office/drawing/2014/main" id="{76A565B9-16EF-9763-FAFA-B46008E7AA77}"/>
              </a:ext>
            </a:extLst>
          </p:cNvPr>
          <p:cNvSpPr>
            <a:spLocks noGrp="1"/>
          </p:cNvSpPr>
          <p:nvPr>
            <p:ph type="pic" sz="quarter" idx="12" hasCustomPrompt="1"/>
          </p:nvPr>
        </p:nvSpPr>
        <p:spPr>
          <a:xfrm>
            <a:off x="6957461" y="6165850"/>
            <a:ext cx="1668462" cy="431800"/>
          </a:xfrm>
          <a:prstGeom prst="rect">
            <a:avLst/>
          </a:prstGeom>
        </p:spPr>
        <p:txBody>
          <a:bodyPr/>
          <a:lstStyle>
            <a:lvl1pPr marL="0" indent="0" algn="ctr">
              <a:buNone/>
              <a:defRPr sz="1800" b="0" i="1">
                <a:latin typeface="Open Sans" panose="020B0606030504020204" pitchFamily="34" charset="0"/>
                <a:ea typeface="Open Sans" panose="020B0606030504020204" pitchFamily="34" charset="0"/>
                <a:cs typeface="Open Sans" panose="020B0606030504020204" pitchFamily="34" charset="0"/>
              </a:defRPr>
            </a:lvl1pPr>
          </a:lstStyle>
          <a:p>
            <a:r>
              <a:rPr lang="de-DE" dirty="0"/>
              <a:t>Partnerlogo</a:t>
            </a:r>
          </a:p>
        </p:txBody>
      </p:sp>
      <p:sp>
        <p:nvSpPr>
          <p:cNvPr id="17" name="Textplatzhalter 16">
            <a:extLst>
              <a:ext uri="{FF2B5EF4-FFF2-40B4-BE49-F238E27FC236}">
                <a16:creationId xmlns:a16="http://schemas.microsoft.com/office/drawing/2014/main" id="{979D122A-33AF-DB93-A4B9-99958E67D1C4}"/>
              </a:ext>
            </a:extLst>
          </p:cNvPr>
          <p:cNvSpPr>
            <a:spLocks noGrp="1"/>
          </p:cNvSpPr>
          <p:nvPr>
            <p:ph type="body" sz="quarter" idx="13" hasCustomPrompt="1"/>
          </p:nvPr>
        </p:nvSpPr>
        <p:spPr>
          <a:xfrm>
            <a:off x="0" y="3573016"/>
            <a:ext cx="8616280" cy="1729234"/>
          </a:xfrm>
          <a:prstGeom prst="rect">
            <a:avLst/>
          </a:prstGeom>
        </p:spPr>
        <p:txBody>
          <a:bodyPr/>
          <a:lstStyle>
            <a:lvl1pPr marL="2448000" indent="0">
              <a:lnSpc>
                <a:spcPts val="2500"/>
              </a:lnSpc>
              <a:buNone/>
              <a:defRPr sz="20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vl2pPr marL="2448000" indent="0">
              <a:lnSpc>
                <a:spcPts val="2500"/>
              </a:lnSpc>
              <a:buNone/>
              <a:defRPr sz="2000">
                <a:solidFill>
                  <a:srgbClr val="FFFFFF"/>
                </a:solidFill>
                <a:latin typeface="Open Sans" panose="020B0606030504020204" pitchFamily="34" charset="0"/>
                <a:ea typeface="Open Sans" panose="020B0606030504020204" pitchFamily="34" charset="0"/>
                <a:cs typeface="Open Sans" panose="020B0606030504020204" pitchFamily="34" charset="0"/>
              </a:defRPr>
            </a:lvl2pPr>
            <a:lvl3pPr marL="2448000" indent="0">
              <a:lnSpc>
                <a:spcPts val="2500"/>
              </a:lnSpc>
              <a:buNone/>
              <a:defRPr sz="2000">
                <a:solidFill>
                  <a:srgbClr val="FFFFFF"/>
                </a:solidFill>
                <a:latin typeface="Open Sans" panose="020B0606030504020204" pitchFamily="34" charset="0"/>
                <a:ea typeface="Open Sans" panose="020B0606030504020204" pitchFamily="34" charset="0"/>
                <a:cs typeface="Open Sans" panose="020B0606030504020204" pitchFamily="34" charset="0"/>
              </a:defRPr>
            </a:lvl3pPr>
            <a:lvl4pPr marL="2448000" indent="0">
              <a:lnSpc>
                <a:spcPts val="2500"/>
              </a:lnSpc>
              <a:buNone/>
              <a:defRPr sz="2000">
                <a:solidFill>
                  <a:srgbClr val="FFFFFF"/>
                </a:solidFill>
                <a:latin typeface="Open Sans" panose="020B0606030504020204" pitchFamily="34" charset="0"/>
                <a:ea typeface="Open Sans" panose="020B0606030504020204" pitchFamily="34" charset="0"/>
                <a:cs typeface="Open Sans" panose="020B0606030504020204" pitchFamily="34" charset="0"/>
              </a:defRPr>
            </a:lvl4pPr>
            <a:lvl5pPr marL="2448000" indent="0">
              <a:lnSpc>
                <a:spcPts val="2500"/>
              </a:lnSpc>
              <a:buNone/>
              <a:defRPr sz="2000">
                <a:solidFill>
                  <a:srgbClr val="FFFFFF"/>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de-DE" dirty="0"/>
              <a:t>Text bearbeiten</a:t>
            </a:r>
          </a:p>
          <a:p>
            <a:pPr lvl="1"/>
            <a:r>
              <a:rPr lang="de-DE" dirty="0"/>
              <a:t>Zweite Zeile</a:t>
            </a:r>
          </a:p>
          <a:p>
            <a:pPr lvl="2"/>
            <a:r>
              <a:rPr lang="de-DE" dirty="0"/>
              <a:t>Dritte Zeile</a:t>
            </a:r>
          </a:p>
        </p:txBody>
      </p:sp>
      <p:pic>
        <p:nvPicPr>
          <p:cNvPr id="3" name="Grafik 2">
            <a:extLst>
              <a:ext uri="{FF2B5EF4-FFF2-40B4-BE49-F238E27FC236}">
                <a16:creationId xmlns:a16="http://schemas.microsoft.com/office/drawing/2014/main" id="{F1BCA1DB-34FB-68CD-3A96-51BBB763341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0" y="0"/>
            <a:ext cx="12167999" cy="6844499"/>
          </a:xfrm>
          <a:prstGeom prst="rect">
            <a:avLst/>
          </a:prstGeom>
        </p:spPr>
      </p:pic>
    </p:spTree>
    <p:extLst>
      <p:ext uri="{BB962C8B-B14F-4D97-AF65-F5344CB8AC3E}">
        <p14:creationId xmlns:p14="http://schemas.microsoft.com/office/powerpoint/2010/main" val="1951457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bschlussfolie">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B3D956D2-5C3B-8399-70E5-EA3174F67A5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3" name="Titelplatzhalter 1">
            <a:extLst>
              <a:ext uri="{FF2B5EF4-FFF2-40B4-BE49-F238E27FC236}">
                <a16:creationId xmlns:a16="http://schemas.microsoft.com/office/drawing/2014/main" id="{A6A8A755-A5F3-EB3C-600E-8204DE7F16D7}"/>
              </a:ext>
            </a:extLst>
          </p:cNvPr>
          <p:cNvSpPr>
            <a:spLocks noGrp="1"/>
          </p:cNvSpPr>
          <p:nvPr>
            <p:ph type="title" hasCustomPrompt="1"/>
          </p:nvPr>
        </p:nvSpPr>
        <p:spPr>
          <a:xfrm>
            <a:off x="0" y="1700808"/>
            <a:ext cx="6758681" cy="2160240"/>
          </a:xfrm>
          <a:prstGeom prst="rect">
            <a:avLst/>
          </a:prstGeom>
        </p:spPr>
        <p:txBody>
          <a:bodyPr vert="horz" lIns="91440" tIns="45720" rIns="91440" bIns="45720" rtlCol="0" anchor="b">
            <a:noAutofit/>
          </a:bodyPr>
          <a:lstStyle>
            <a:lvl1pPr marL="1296000" indent="0">
              <a:lnSpc>
                <a:spcPts val="5000"/>
              </a:lnSpc>
              <a:tabLst/>
              <a:defRPr sz="4000" b="1" i="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r>
              <a:rPr lang="de-DE" b="1" dirty="0">
                <a:effectLst/>
                <a:latin typeface="Open Sans" panose="020B0606030504020204" pitchFamily="34" charset="0"/>
              </a:rPr>
              <a:t>Abschlussfolie</a:t>
            </a:r>
            <a:br>
              <a:rPr lang="de-DE" b="1" dirty="0">
                <a:effectLst/>
                <a:latin typeface="Open Sans" panose="020B0606030504020204" pitchFamily="34" charset="0"/>
              </a:rPr>
            </a:br>
            <a:r>
              <a:rPr lang="de-DE" b="1" dirty="0">
                <a:effectLst/>
                <a:latin typeface="Open Sans" panose="020B0606030504020204" pitchFamily="34" charset="0"/>
              </a:rPr>
              <a:t>Vielen Dank für Ihre Aufmerksamkeit!</a:t>
            </a:r>
            <a:endParaRPr lang="de-DE" dirty="0">
              <a:effectLst/>
              <a:latin typeface="Open Sans" panose="020B0606030504020204" pitchFamily="34" charset="0"/>
            </a:endParaRPr>
          </a:p>
        </p:txBody>
      </p:sp>
      <p:sp>
        <p:nvSpPr>
          <p:cNvPr id="4" name="Textplatzhalter 16">
            <a:extLst>
              <a:ext uri="{FF2B5EF4-FFF2-40B4-BE49-F238E27FC236}">
                <a16:creationId xmlns:a16="http://schemas.microsoft.com/office/drawing/2014/main" id="{AABDC46F-66F7-55D6-56BB-A742109EE685}"/>
              </a:ext>
            </a:extLst>
          </p:cNvPr>
          <p:cNvSpPr>
            <a:spLocks noGrp="1"/>
          </p:cNvSpPr>
          <p:nvPr>
            <p:ph type="body" sz="quarter" idx="13" hasCustomPrompt="1"/>
          </p:nvPr>
        </p:nvSpPr>
        <p:spPr>
          <a:xfrm>
            <a:off x="1" y="4005064"/>
            <a:ext cx="6096000" cy="1368152"/>
          </a:xfrm>
          <a:prstGeom prst="rect">
            <a:avLst/>
          </a:prstGeom>
        </p:spPr>
        <p:txBody>
          <a:bodyPr/>
          <a:lstStyle>
            <a:lvl1pPr marL="1296000" indent="0">
              <a:lnSpc>
                <a:spcPts val="2500"/>
              </a:lnSpc>
              <a:buNone/>
              <a:defRPr sz="20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vl2pPr marL="1296000" indent="0">
              <a:lnSpc>
                <a:spcPts val="2500"/>
              </a:lnSpc>
              <a:buNone/>
              <a:defRPr sz="2000">
                <a:solidFill>
                  <a:srgbClr val="FFFFFF"/>
                </a:solidFill>
                <a:latin typeface="Open Sans" panose="020B0606030504020204" pitchFamily="34" charset="0"/>
                <a:ea typeface="Open Sans" panose="020B0606030504020204" pitchFamily="34" charset="0"/>
                <a:cs typeface="Open Sans" panose="020B0606030504020204" pitchFamily="34" charset="0"/>
              </a:defRPr>
            </a:lvl2pPr>
            <a:lvl3pPr marL="1296000" indent="0">
              <a:lnSpc>
                <a:spcPts val="2500"/>
              </a:lnSpc>
              <a:buNone/>
              <a:defRPr sz="2000">
                <a:solidFill>
                  <a:srgbClr val="FFFFFF"/>
                </a:solidFill>
                <a:latin typeface="Open Sans" panose="020B0606030504020204" pitchFamily="34" charset="0"/>
                <a:ea typeface="Open Sans" panose="020B0606030504020204" pitchFamily="34" charset="0"/>
                <a:cs typeface="Open Sans" panose="020B0606030504020204" pitchFamily="34" charset="0"/>
              </a:defRPr>
            </a:lvl3pPr>
            <a:lvl4pPr marL="2448000" indent="0">
              <a:lnSpc>
                <a:spcPts val="2500"/>
              </a:lnSpc>
              <a:buNone/>
              <a:defRPr sz="2000">
                <a:solidFill>
                  <a:srgbClr val="FFFFFF"/>
                </a:solidFill>
                <a:latin typeface="Open Sans" panose="020B0606030504020204" pitchFamily="34" charset="0"/>
                <a:ea typeface="Open Sans" panose="020B0606030504020204" pitchFamily="34" charset="0"/>
                <a:cs typeface="Open Sans" panose="020B0606030504020204" pitchFamily="34" charset="0"/>
              </a:defRPr>
            </a:lvl4pPr>
            <a:lvl5pPr marL="2448000" indent="0">
              <a:lnSpc>
                <a:spcPts val="2500"/>
              </a:lnSpc>
              <a:buNone/>
              <a:defRPr sz="2000">
                <a:solidFill>
                  <a:srgbClr val="FFFFFF"/>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de-DE" dirty="0"/>
              <a:t>Text bearbeiten</a:t>
            </a:r>
          </a:p>
          <a:p>
            <a:pPr lvl="1"/>
            <a:r>
              <a:rPr lang="de-DE" dirty="0"/>
              <a:t>Zweite Zeile</a:t>
            </a:r>
          </a:p>
          <a:p>
            <a:pPr lvl="2"/>
            <a:r>
              <a:rPr lang="de-DE" dirty="0"/>
              <a:t>Dritte Zeile</a:t>
            </a:r>
          </a:p>
        </p:txBody>
      </p:sp>
      <p:sp>
        <p:nvSpPr>
          <p:cNvPr id="5" name="Textplatzhalter 2">
            <a:extLst>
              <a:ext uri="{FF2B5EF4-FFF2-40B4-BE49-F238E27FC236}">
                <a16:creationId xmlns:a16="http://schemas.microsoft.com/office/drawing/2014/main" id="{DA6FDD77-CD7F-BFD7-5EDB-0894C70C057C}"/>
              </a:ext>
            </a:extLst>
          </p:cNvPr>
          <p:cNvSpPr>
            <a:spLocks noGrp="1"/>
          </p:cNvSpPr>
          <p:nvPr>
            <p:ph type="body" sz="quarter" idx="14"/>
          </p:nvPr>
        </p:nvSpPr>
        <p:spPr>
          <a:xfrm>
            <a:off x="8256587" y="1003300"/>
            <a:ext cx="3240088" cy="4902200"/>
          </a:xfrm>
          <a:prstGeom prst="rect">
            <a:avLst/>
          </a:prstGeom>
        </p:spPr>
        <p:txBody>
          <a:bodyPr lIns="0" tIns="0" rIns="0" bIns="0"/>
          <a:lstStyle>
            <a:lvl1pPr marL="0" indent="0">
              <a:lnSpc>
                <a:spcPts val="1800"/>
              </a:lnSpc>
              <a:spcBef>
                <a:spcPts val="0"/>
              </a:spcBef>
              <a:buNone/>
              <a:defRPr sz="1200" b="0" i="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nSpc>
                <a:spcPts val="1800"/>
              </a:lnSpc>
              <a:buNone/>
              <a:defRPr sz="1200">
                <a:solidFill>
                  <a:srgbClr val="7F6A66"/>
                </a:solidFill>
                <a:latin typeface="Open Sans" panose="020B0606030504020204" pitchFamily="34" charset="0"/>
                <a:ea typeface="Open Sans" panose="020B0606030504020204" pitchFamily="34" charset="0"/>
                <a:cs typeface="Open Sans" panose="020B0606030504020204" pitchFamily="34" charset="0"/>
              </a:defRPr>
            </a:lvl2pPr>
            <a:lvl3pPr marL="914400" indent="0">
              <a:lnSpc>
                <a:spcPts val="1800"/>
              </a:lnSpc>
              <a:buNone/>
              <a:defRPr sz="1200">
                <a:solidFill>
                  <a:srgbClr val="7F6A66"/>
                </a:solidFill>
                <a:latin typeface="Open Sans" panose="020B0606030504020204" pitchFamily="34" charset="0"/>
                <a:ea typeface="Open Sans" panose="020B0606030504020204" pitchFamily="34" charset="0"/>
                <a:cs typeface="Open Sans" panose="020B0606030504020204" pitchFamily="34" charset="0"/>
              </a:defRPr>
            </a:lvl3pPr>
            <a:lvl4pPr marL="1371600" indent="0">
              <a:lnSpc>
                <a:spcPts val="1800"/>
              </a:lnSpc>
              <a:buNone/>
              <a:defRPr sz="1200">
                <a:solidFill>
                  <a:srgbClr val="7F6A66"/>
                </a:solidFill>
                <a:latin typeface="Open Sans" panose="020B0606030504020204" pitchFamily="34" charset="0"/>
                <a:ea typeface="Open Sans" panose="020B0606030504020204" pitchFamily="34" charset="0"/>
                <a:cs typeface="Open Sans" panose="020B0606030504020204" pitchFamily="34" charset="0"/>
              </a:defRPr>
            </a:lvl4pPr>
            <a:lvl5pPr marL="1828800" indent="0">
              <a:lnSpc>
                <a:spcPts val="1800"/>
              </a:lnSpc>
              <a:buNone/>
              <a:defRPr sz="1200">
                <a:solidFill>
                  <a:srgbClr val="7F6A66"/>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8" name="Bildplatzhalter 10">
            <a:extLst>
              <a:ext uri="{FF2B5EF4-FFF2-40B4-BE49-F238E27FC236}">
                <a16:creationId xmlns:a16="http://schemas.microsoft.com/office/drawing/2014/main" id="{C47B60E7-5BDA-2786-2488-410C1D46F6E2}"/>
              </a:ext>
            </a:extLst>
          </p:cNvPr>
          <p:cNvSpPr>
            <a:spLocks noGrp="1"/>
          </p:cNvSpPr>
          <p:nvPr>
            <p:ph type="pic" sz="quarter" idx="10" hasCustomPrompt="1"/>
          </p:nvPr>
        </p:nvSpPr>
        <p:spPr>
          <a:xfrm>
            <a:off x="3012435" y="6165850"/>
            <a:ext cx="1668462" cy="431800"/>
          </a:xfrm>
          <a:prstGeom prst="rect">
            <a:avLst/>
          </a:prstGeom>
          <a:noFill/>
        </p:spPr>
        <p:txBody>
          <a:bodyPr/>
          <a:lstStyle>
            <a:lvl1pPr marL="0" indent="0" algn="ctr">
              <a:buNone/>
              <a:defRPr sz="1800" b="0" i="1">
                <a:latin typeface="Open Sans" panose="020B0606030504020204" pitchFamily="34" charset="0"/>
                <a:ea typeface="Open Sans" panose="020B0606030504020204" pitchFamily="34" charset="0"/>
                <a:cs typeface="Open Sans" panose="020B0606030504020204" pitchFamily="34" charset="0"/>
              </a:defRPr>
            </a:lvl1pPr>
          </a:lstStyle>
          <a:p>
            <a:r>
              <a:rPr lang="de-DE" dirty="0"/>
              <a:t>Partnerlogo</a:t>
            </a:r>
          </a:p>
        </p:txBody>
      </p:sp>
      <p:sp>
        <p:nvSpPr>
          <p:cNvPr id="9" name="Bildplatzhalter 10">
            <a:extLst>
              <a:ext uri="{FF2B5EF4-FFF2-40B4-BE49-F238E27FC236}">
                <a16:creationId xmlns:a16="http://schemas.microsoft.com/office/drawing/2014/main" id="{D09C9DDB-76A6-5665-B6F6-8B51FC8A2F14}"/>
              </a:ext>
            </a:extLst>
          </p:cNvPr>
          <p:cNvSpPr>
            <a:spLocks noGrp="1"/>
          </p:cNvSpPr>
          <p:nvPr>
            <p:ph type="pic" sz="quarter" idx="11" hasCustomPrompt="1"/>
          </p:nvPr>
        </p:nvSpPr>
        <p:spPr>
          <a:xfrm>
            <a:off x="5143975" y="6165850"/>
            <a:ext cx="1668462" cy="431800"/>
          </a:xfrm>
          <a:prstGeom prst="rect">
            <a:avLst/>
          </a:prstGeom>
          <a:noFill/>
        </p:spPr>
        <p:txBody>
          <a:bodyPr/>
          <a:lstStyle>
            <a:lvl1pPr marL="0" indent="0" algn="ctr">
              <a:buNone/>
              <a:defRPr sz="1800" b="0" i="1">
                <a:latin typeface="Open Sans" panose="020B0606030504020204" pitchFamily="34" charset="0"/>
                <a:ea typeface="Open Sans" panose="020B0606030504020204" pitchFamily="34" charset="0"/>
                <a:cs typeface="Open Sans" panose="020B0606030504020204" pitchFamily="34" charset="0"/>
              </a:defRPr>
            </a:lvl1pPr>
          </a:lstStyle>
          <a:p>
            <a:r>
              <a:rPr lang="de-DE" dirty="0"/>
              <a:t>Partnerlogo</a:t>
            </a:r>
          </a:p>
        </p:txBody>
      </p:sp>
      <p:sp>
        <p:nvSpPr>
          <p:cNvPr id="10" name="Bildplatzhalter 10">
            <a:extLst>
              <a:ext uri="{FF2B5EF4-FFF2-40B4-BE49-F238E27FC236}">
                <a16:creationId xmlns:a16="http://schemas.microsoft.com/office/drawing/2014/main" id="{13F4A4CB-2BDB-11AA-5B21-B9E92A81309F}"/>
              </a:ext>
            </a:extLst>
          </p:cNvPr>
          <p:cNvSpPr>
            <a:spLocks noGrp="1"/>
          </p:cNvSpPr>
          <p:nvPr>
            <p:ph type="pic" sz="quarter" idx="12" hasCustomPrompt="1"/>
          </p:nvPr>
        </p:nvSpPr>
        <p:spPr>
          <a:xfrm>
            <a:off x="7275516" y="6165850"/>
            <a:ext cx="1668462" cy="431800"/>
          </a:xfrm>
          <a:prstGeom prst="rect">
            <a:avLst/>
          </a:prstGeom>
          <a:noFill/>
        </p:spPr>
        <p:txBody>
          <a:bodyPr/>
          <a:lstStyle>
            <a:lvl1pPr marL="0" indent="0" algn="ctr">
              <a:buNone/>
              <a:defRPr sz="1800" b="0" i="1">
                <a:latin typeface="Open Sans" panose="020B0606030504020204" pitchFamily="34" charset="0"/>
                <a:ea typeface="Open Sans" panose="020B0606030504020204" pitchFamily="34" charset="0"/>
                <a:cs typeface="Open Sans" panose="020B0606030504020204" pitchFamily="34" charset="0"/>
              </a:defRPr>
            </a:lvl1pPr>
          </a:lstStyle>
          <a:p>
            <a:r>
              <a:rPr lang="de-DE" dirty="0"/>
              <a:t>Partnerlogo</a:t>
            </a:r>
          </a:p>
        </p:txBody>
      </p:sp>
      <p:pic>
        <p:nvPicPr>
          <p:cNvPr id="6" name="Grafik 5">
            <a:extLst>
              <a:ext uri="{FF2B5EF4-FFF2-40B4-BE49-F238E27FC236}">
                <a16:creationId xmlns:a16="http://schemas.microsoft.com/office/drawing/2014/main" id="{B73D7F87-30E4-6D88-F127-1B85D7172CB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0" y="0"/>
            <a:ext cx="12167999" cy="6844499"/>
          </a:xfrm>
          <a:prstGeom prst="rect">
            <a:avLst/>
          </a:prstGeom>
        </p:spPr>
      </p:pic>
    </p:spTree>
    <p:extLst>
      <p:ext uri="{BB962C8B-B14F-4D97-AF65-F5344CB8AC3E}">
        <p14:creationId xmlns:p14="http://schemas.microsoft.com/office/powerpoint/2010/main" val="13420143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mpressum-weiß / Quellen und Bildrechte">
    <p:spTree>
      <p:nvGrpSpPr>
        <p:cNvPr id="1" name=""/>
        <p:cNvGrpSpPr/>
        <p:nvPr/>
      </p:nvGrpSpPr>
      <p:grpSpPr>
        <a:xfrm>
          <a:off x="0" y="0"/>
          <a:ext cx="0" cy="0"/>
          <a:chOff x="0" y="0"/>
          <a:chExt cx="0" cy="0"/>
        </a:xfrm>
      </p:grpSpPr>
      <p:sp>
        <p:nvSpPr>
          <p:cNvPr id="5" name="Textplatzhalter 2">
            <a:extLst>
              <a:ext uri="{FF2B5EF4-FFF2-40B4-BE49-F238E27FC236}">
                <a16:creationId xmlns:a16="http://schemas.microsoft.com/office/drawing/2014/main" id="{DA6FDD77-CD7F-BFD7-5EDB-0894C70C057C}"/>
              </a:ext>
            </a:extLst>
          </p:cNvPr>
          <p:cNvSpPr>
            <a:spLocks noGrp="1"/>
          </p:cNvSpPr>
          <p:nvPr>
            <p:ph type="body" sz="quarter" idx="14" hasCustomPrompt="1"/>
          </p:nvPr>
        </p:nvSpPr>
        <p:spPr>
          <a:xfrm>
            <a:off x="597600" y="1368000"/>
            <a:ext cx="10897200" cy="4680000"/>
          </a:xfrm>
          <a:prstGeom prst="rect">
            <a:avLst/>
          </a:prstGeom>
        </p:spPr>
        <p:txBody>
          <a:bodyPr lIns="0" tIns="0" rIns="0" bIns="0" numCol="3"/>
          <a:lstStyle>
            <a:lvl1pPr marL="0" indent="0">
              <a:lnSpc>
                <a:spcPts val="1800"/>
              </a:lnSpc>
              <a:spcBef>
                <a:spcPts val="0"/>
              </a:spcBef>
              <a:buNone/>
              <a:defRPr sz="1200" b="0" i="0" baseline="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nSpc>
                <a:spcPts val="1800"/>
              </a:lnSpc>
              <a:buNone/>
              <a:defRPr sz="1200">
                <a:solidFill>
                  <a:srgbClr val="7F6A66"/>
                </a:solidFill>
                <a:latin typeface="Open Sans" panose="020B0606030504020204" pitchFamily="34" charset="0"/>
                <a:ea typeface="Open Sans" panose="020B0606030504020204" pitchFamily="34" charset="0"/>
                <a:cs typeface="Open Sans" panose="020B0606030504020204" pitchFamily="34" charset="0"/>
              </a:defRPr>
            </a:lvl2pPr>
            <a:lvl3pPr marL="914400" indent="0">
              <a:lnSpc>
                <a:spcPts val="1800"/>
              </a:lnSpc>
              <a:buNone/>
              <a:defRPr sz="1200">
                <a:solidFill>
                  <a:srgbClr val="7F6A66"/>
                </a:solidFill>
                <a:latin typeface="Open Sans" panose="020B0606030504020204" pitchFamily="34" charset="0"/>
                <a:ea typeface="Open Sans" panose="020B0606030504020204" pitchFamily="34" charset="0"/>
                <a:cs typeface="Open Sans" panose="020B0606030504020204" pitchFamily="34" charset="0"/>
              </a:defRPr>
            </a:lvl3pPr>
            <a:lvl4pPr marL="1371600" indent="0">
              <a:lnSpc>
                <a:spcPts val="1800"/>
              </a:lnSpc>
              <a:buNone/>
              <a:defRPr sz="1200">
                <a:solidFill>
                  <a:srgbClr val="7F6A66"/>
                </a:solidFill>
                <a:latin typeface="Open Sans" panose="020B0606030504020204" pitchFamily="34" charset="0"/>
                <a:ea typeface="Open Sans" panose="020B0606030504020204" pitchFamily="34" charset="0"/>
                <a:cs typeface="Open Sans" panose="020B0606030504020204" pitchFamily="34" charset="0"/>
              </a:defRPr>
            </a:lvl4pPr>
            <a:lvl5pPr marL="1828800" indent="0">
              <a:lnSpc>
                <a:spcPts val="1800"/>
              </a:lnSpc>
              <a:buNone/>
              <a:defRPr sz="1200">
                <a:solidFill>
                  <a:srgbClr val="7F6A66"/>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de-DE" dirty="0"/>
              <a:t>Impressum</a:t>
            </a:r>
          </a:p>
          <a:p>
            <a:pPr lvl="0"/>
            <a:r>
              <a:rPr lang="de-DE" dirty="0"/>
              <a:t>Herausgeber</a:t>
            </a:r>
          </a:p>
          <a:p>
            <a:pPr lvl="0"/>
            <a:r>
              <a:rPr lang="de-DE" dirty="0"/>
              <a:t>Landesregierung Brandenburg</a:t>
            </a:r>
          </a:p>
          <a:p>
            <a:pPr lvl="0"/>
            <a:r>
              <a:rPr lang="de-DE" dirty="0"/>
              <a:t>Ministerium für Bildung, Jugend und Sport</a:t>
            </a:r>
          </a:p>
          <a:p>
            <a:pPr lvl="0"/>
            <a:r>
              <a:rPr lang="de-DE" dirty="0"/>
              <a:t>Referat xxx</a:t>
            </a:r>
          </a:p>
          <a:p>
            <a:pPr lvl="0"/>
            <a:r>
              <a:rPr lang="de-DE" dirty="0"/>
              <a:t>Heinrich-Mann-Allee 107</a:t>
            </a:r>
          </a:p>
          <a:p>
            <a:pPr lvl="0"/>
            <a:r>
              <a:rPr lang="de-DE" dirty="0"/>
              <a:t>14473 Potsdam</a:t>
            </a:r>
          </a:p>
          <a:p>
            <a:pPr lvl="0"/>
            <a:r>
              <a:rPr lang="de-DE" dirty="0"/>
              <a:t>Telefon: (0331) 866 - </a:t>
            </a:r>
            <a:r>
              <a:rPr lang="de-DE" dirty="0" err="1"/>
              <a:t>xxxx</a:t>
            </a:r>
            <a:endParaRPr lang="de-DE" dirty="0"/>
          </a:p>
          <a:p>
            <a:pPr lvl="0"/>
            <a:r>
              <a:rPr lang="de-DE" dirty="0"/>
              <a:t>E-Mail: poststelle@mbjs.brandenburg.de</a:t>
            </a:r>
          </a:p>
          <a:p>
            <a:pPr lvl="0"/>
            <a:r>
              <a:rPr lang="de-DE" dirty="0"/>
              <a:t>Internet: https://mbjs.brandenburg.de</a:t>
            </a:r>
          </a:p>
          <a:p>
            <a:pPr lvl="0"/>
            <a:endParaRPr lang="de-DE" dirty="0"/>
          </a:p>
          <a:p>
            <a:pPr lvl="0"/>
            <a:r>
              <a:rPr lang="de-DE" dirty="0"/>
              <a:t>Stand</a:t>
            </a:r>
          </a:p>
          <a:p>
            <a:pPr lvl="0"/>
            <a:r>
              <a:rPr lang="de-DE" dirty="0"/>
              <a:t>Monat und Jahr</a:t>
            </a:r>
          </a:p>
          <a:p>
            <a:pPr lvl="0"/>
            <a:endParaRPr lang="de-DE" dirty="0"/>
          </a:p>
          <a:p>
            <a:pPr lvl="0"/>
            <a:r>
              <a:rPr lang="de-DE" dirty="0"/>
              <a:t>Bildrechte</a:t>
            </a:r>
          </a:p>
          <a:p>
            <a:pPr lvl="0"/>
            <a:r>
              <a:rPr lang="de-DE" dirty="0"/>
              <a:t>Fotografen/Bildagenturen</a:t>
            </a:r>
          </a:p>
          <a:p>
            <a:pPr lvl="0"/>
            <a:endParaRPr lang="de-DE" dirty="0"/>
          </a:p>
          <a:p>
            <a:pPr lvl="0"/>
            <a:r>
              <a:rPr lang="de-DE" dirty="0"/>
              <a:t>Quellen</a:t>
            </a:r>
          </a:p>
          <a:p>
            <a:pPr lvl="0"/>
            <a:r>
              <a:rPr lang="de-DE" dirty="0"/>
              <a:t>Angabe von Quellen</a:t>
            </a:r>
          </a:p>
          <a:p>
            <a:pPr lvl="0"/>
            <a:endParaRPr lang="de-DE" dirty="0"/>
          </a:p>
        </p:txBody>
      </p:sp>
      <p:sp>
        <p:nvSpPr>
          <p:cNvPr id="7" name="Titel 1">
            <a:extLst>
              <a:ext uri="{FF2B5EF4-FFF2-40B4-BE49-F238E27FC236}">
                <a16:creationId xmlns:a16="http://schemas.microsoft.com/office/drawing/2014/main" id="{17063E90-6954-2C4E-6B2C-348DB4D26A14}"/>
              </a:ext>
            </a:extLst>
          </p:cNvPr>
          <p:cNvSpPr>
            <a:spLocks noGrp="1"/>
          </p:cNvSpPr>
          <p:nvPr>
            <p:ph type="title" hasCustomPrompt="1"/>
          </p:nvPr>
        </p:nvSpPr>
        <p:spPr>
          <a:xfrm>
            <a:off x="597600" y="720000"/>
            <a:ext cx="10897200" cy="457539"/>
          </a:xfrm>
          <a:prstGeom prst="rect">
            <a:avLst/>
          </a:prstGeom>
        </p:spPr>
        <p:txBody>
          <a:bodyPr lIns="0" tIns="0" rIns="0" bIns="0"/>
          <a:lstStyle>
            <a:lvl1pPr algn="l" defTabSz="914400" rtl="0" eaLnBrk="1" latinLnBrk="0" hangingPunct="1">
              <a:lnSpc>
                <a:spcPts val="3200"/>
              </a:lnSpc>
              <a:spcBef>
                <a:spcPct val="0"/>
              </a:spcBef>
              <a:buNone/>
              <a:defRPr lang="de-DE" sz="2600" b="0" i="0" kern="1200" dirty="0">
                <a:solidFill>
                  <a:srgbClr val="DB030E"/>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de-DE" dirty="0"/>
              <a:t>Impressum-Überschrift eingeben</a:t>
            </a:r>
          </a:p>
        </p:txBody>
      </p:sp>
    </p:spTree>
    <p:extLst>
      <p:ext uri="{BB962C8B-B14F-4D97-AF65-F5344CB8AC3E}">
        <p14:creationId xmlns:p14="http://schemas.microsoft.com/office/powerpoint/2010/main" val="1895083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seite mit Bild - V4">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FB41545C-77A3-C9C6-1C80-35FA5C41289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7" name="Titelplatzhalter 1">
            <a:extLst>
              <a:ext uri="{FF2B5EF4-FFF2-40B4-BE49-F238E27FC236}">
                <a16:creationId xmlns:a16="http://schemas.microsoft.com/office/drawing/2014/main" id="{54A143EE-0AB0-1C3C-8CDF-BD9CED00A4BD}"/>
              </a:ext>
            </a:extLst>
          </p:cNvPr>
          <p:cNvSpPr>
            <a:spLocks noGrp="1"/>
          </p:cNvSpPr>
          <p:nvPr>
            <p:ph type="title" hasCustomPrompt="1"/>
          </p:nvPr>
        </p:nvSpPr>
        <p:spPr>
          <a:xfrm>
            <a:off x="4554000" y="692150"/>
            <a:ext cx="7232400" cy="2160240"/>
          </a:xfrm>
          <a:prstGeom prst="rect">
            <a:avLst/>
          </a:prstGeom>
        </p:spPr>
        <p:txBody>
          <a:bodyPr vert="horz" lIns="91440" tIns="45720" rIns="91440" bIns="45720" rtlCol="0" anchor="b">
            <a:noAutofit/>
          </a:bodyPr>
          <a:lstStyle>
            <a:lvl1pPr marL="324000" indent="0">
              <a:lnSpc>
                <a:spcPts val="5000"/>
              </a:lnSpc>
              <a:tabLst/>
              <a:defRPr sz="4000" b="1" i="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r>
              <a:rPr lang="de-DE" b="1" dirty="0" err="1">
                <a:effectLst/>
                <a:latin typeface="Open Sans" panose="020B0606030504020204" pitchFamily="34" charset="0"/>
              </a:rPr>
              <a:t>Powerpoint</a:t>
            </a:r>
            <a:r>
              <a:rPr lang="de-DE" b="1" dirty="0">
                <a:effectLst/>
                <a:latin typeface="Open Sans" panose="020B0606030504020204" pitchFamily="34" charset="0"/>
              </a:rPr>
              <a:t>-</a:t>
            </a:r>
            <a:br>
              <a:rPr lang="de-DE" b="1" dirty="0">
                <a:effectLst/>
                <a:latin typeface="Open Sans" panose="020B0606030504020204" pitchFamily="34" charset="0"/>
              </a:rPr>
            </a:br>
            <a:r>
              <a:rPr lang="de-DE" b="1" dirty="0">
                <a:effectLst/>
                <a:latin typeface="Open Sans" panose="020B0606030504020204" pitchFamily="34" charset="0"/>
              </a:rPr>
              <a:t>Präsentationen des </a:t>
            </a:r>
            <a:br>
              <a:rPr lang="de-DE" b="1" dirty="0">
                <a:effectLst/>
                <a:latin typeface="Open Sans" panose="020B0606030504020204" pitchFamily="34" charset="0"/>
              </a:rPr>
            </a:br>
            <a:r>
              <a:rPr lang="de-DE" b="1" dirty="0">
                <a:effectLst/>
                <a:latin typeface="Open Sans" panose="020B0606030504020204" pitchFamily="34" charset="0"/>
              </a:rPr>
              <a:t>Landes Brandenburg</a:t>
            </a:r>
            <a:endParaRPr lang="de-DE" dirty="0">
              <a:effectLst/>
              <a:latin typeface="Open Sans" panose="020B0606030504020204" pitchFamily="34" charset="0"/>
            </a:endParaRPr>
          </a:p>
        </p:txBody>
      </p:sp>
      <p:sp>
        <p:nvSpPr>
          <p:cNvPr id="11" name="Bildplatzhalter 10">
            <a:extLst>
              <a:ext uri="{FF2B5EF4-FFF2-40B4-BE49-F238E27FC236}">
                <a16:creationId xmlns:a16="http://schemas.microsoft.com/office/drawing/2014/main" id="{7590E9F1-75C6-E0DF-13FD-6692201DF960}"/>
              </a:ext>
            </a:extLst>
          </p:cNvPr>
          <p:cNvSpPr>
            <a:spLocks noGrp="1"/>
          </p:cNvSpPr>
          <p:nvPr>
            <p:ph type="pic" sz="quarter" idx="10" hasCustomPrompt="1"/>
          </p:nvPr>
        </p:nvSpPr>
        <p:spPr>
          <a:xfrm>
            <a:off x="3087273" y="6165850"/>
            <a:ext cx="1668462" cy="431800"/>
          </a:xfrm>
          <a:prstGeom prst="rect">
            <a:avLst/>
          </a:prstGeom>
        </p:spPr>
        <p:txBody>
          <a:bodyPr/>
          <a:lstStyle>
            <a:lvl1pPr marL="0" indent="0" algn="ctr">
              <a:buNone/>
              <a:defRPr sz="1800" b="0" i="1">
                <a:latin typeface="Open Sans" panose="020B0606030504020204" pitchFamily="34" charset="0"/>
                <a:ea typeface="Open Sans" panose="020B0606030504020204" pitchFamily="34" charset="0"/>
                <a:cs typeface="Open Sans" panose="020B0606030504020204" pitchFamily="34" charset="0"/>
              </a:defRPr>
            </a:lvl1pPr>
          </a:lstStyle>
          <a:p>
            <a:r>
              <a:rPr lang="de-DE" dirty="0"/>
              <a:t>Partnerlogo</a:t>
            </a:r>
          </a:p>
        </p:txBody>
      </p:sp>
      <p:sp>
        <p:nvSpPr>
          <p:cNvPr id="12" name="Bildplatzhalter 10">
            <a:extLst>
              <a:ext uri="{FF2B5EF4-FFF2-40B4-BE49-F238E27FC236}">
                <a16:creationId xmlns:a16="http://schemas.microsoft.com/office/drawing/2014/main" id="{5B9B22D3-2690-4511-5A0C-5F2E5BA3A1D1}"/>
              </a:ext>
            </a:extLst>
          </p:cNvPr>
          <p:cNvSpPr>
            <a:spLocks noGrp="1"/>
          </p:cNvSpPr>
          <p:nvPr>
            <p:ph type="pic" sz="quarter" idx="11" hasCustomPrompt="1"/>
          </p:nvPr>
        </p:nvSpPr>
        <p:spPr>
          <a:xfrm>
            <a:off x="5218813" y="6165850"/>
            <a:ext cx="1668462" cy="431800"/>
          </a:xfrm>
          <a:prstGeom prst="rect">
            <a:avLst/>
          </a:prstGeom>
        </p:spPr>
        <p:txBody>
          <a:bodyPr/>
          <a:lstStyle>
            <a:lvl1pPr marL="0" indent="0" algn="ctr">
              <a:buNone/>
              <a:defRPr sz="1800" b="0" i="1">
                <a:latin typeface="Open Sans" panose="020B0606030504020204" pitchFamily="34" charset="0"/>
                <a:ea typeface="Open Sans" panose="020B0606030504020204" pitchFamily="34" charset="0"/>
                <a:cs typeface="Open Sans" panose="020B0606030504020204" pitchFamily="34" charset="0"/>
              </a:defRPr>
            </a:lvl1pPr>
          </a:lstStyle>
          <a:p>
            <a:r>
              <a:rPr lang="de-DE" dirty="0"/>
              <a:t>Partnerlogo</a:t>
            </a:r>
          </a:p>
        </p:txBody>
      </p:sp>
      <p:sp>
        <p:nvSpPr>
          <p:cNvPr id="13" name="Bildplatzhalter 10">
            <a:extLst>
              <a:ext uri="{FF2B5EF4-FFF2-40B4-BE49-F238E27FC236}">
                <a16:creationId xmlns:a16="http://schemas.microsoft.com/office/drawing/2014/main" id="{76A565B9-16EF-9763-FAFA-B46008E7AA77}"/>
              </a:ext>
            </a:extLst>
          </p:cNvPr>
          <p:cNvSpPr>
            <a:spLocks noGrp="1"/>
          </p:cNvSpPr>
          <p:nvPr>
            <p:ph type="pic" sz="quarter" idx="12" hasCustomPrompt="1"/>
          </p:nvPr>
        </p:nvSpPr>
        <p:spPr>
          <a:xfrm>
            <a:off x="7350354" y="6165850"/>
            <a:ext cx="1668462" cy="431800"/>
          </a:xfrm>
          <a:prstGeom prst="rect">
            <a:avLst/>
          </a:prstGeom>
        </p:spPr>
        <p:txBody>
          <a:bodyPr/>
          <a:lstStyle>
            <a:lvl1pPr marL="0" indent="0" algn="ctr">
              <a:buNone/>
              <a:defRPr sz="1800" b="0" i="1">
                <a:latin typeface="Open Sans" panose="020B0606030504020204" pitchFamily="34" charset="0"/>
                <a:ea typeface="Open Sans" panose="020B0606030504020204" pitchFamily="34" charset="0"/>
                <a:cs typeface="Open Sans" panose="020B0606030504020204" pitchFamily="34" charset="0"/>
              </a:defRPr>
            </a:lvl1pPr>
          </a:lstStyle>
          <a:p>
            <a:r>
              <a:rPr lang="de-DE" dirty="0"/>
              <a:t>Partnerlogo</a:t>
            </a:r>
          </a:p>
        </p:txBody>
      </p:sp>
      <p:sp>
        <p:nvSpPr>
          <p:cNvPr id="17" name="Textplatzhalter 16">
            <a:extLst>
              <a:ext uri="{FF2B5EF4-FFF2-40B4-BE49-F238E27FC236}">
                <a16:creationId xmlns:a16="http://schemas.microsoft.com/office/drawing/2014/main" id="{979D122A-33AF-DB93-A4B9-99958E67D1C4}"/>
              </a:ext>
            </a:extLst>
          </p:cNvPr>
          <p:cNvSpPr>
            <a:spLocks noGrp="1"/>
          </p:cNvSpPr>
          <p:nvPr>
            <p:ph type="body" sz="quarter" idx="13" hasCustomPrompt="1"/>
          </p:nvPr>
        </p:nvSpPr>
        <p:spPr>
          <a:xfrm>
            <a:off x="4554000" y="2996406"/>
            <a:ext cx="7232400" cy="1729234"/>
          </a:xfrm>
          <a:prstGeom prst="rect">
            <a:avLst/>
          </a:prstGeom>
        </p:spPr>
        <p:txBody>
          <a:bodyPr/>
          <a:lstStyle>
            <a:lvl1pPr marL="342000" indent="0">
              <a:lnSpc>
                <a:spcPts val="2500"/>
              </a:lnSpc>
              <a:buNone/>
              <a:defRPr sz="20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vl2pPr marL="342000" indent="0">
              <a:lnSpc>
                <a:spcPts val="2500"/>
              </a:lnSpc>
              <a:buNone/>
              <a:defRPr sz="2000">
                <a:solidFill>
                  <a:srgbClr val="FFFFFF"/>
                </a:solidFill>
                <a:latin typeface="Open Sans" panose="020B0606030504020204" pitchFamily="34" charset="0"/>
                <a:ea typeface="Open Sans" panose="020B0606030504020204" pitchFamily="34" charset="0"/>
                <a:cs typeface="Open Sans" panose="020B0606030504020204" pitchFamily="34" charset="0"/>
              </a:defRPr>
            </a:lvl2pPr>
            <a:lvl3pPr marL="342000" indent="0">
              <a:lnSpc>
                <a:spcPts val="2500"/>
              </a:lnSpc>
              <a:buNone/>
              <a:defRPr sz="2000">
                <a:solidFill>
                  <a:srgbClr val="FFFFFF"/>
                </a:solidFill>
                <a:latin typeface="Open Sans" panose="020B0606030504020204" pitchFamily="34" charset="0"/>
                <a:ea typeface="Open Sans" panose="020B0606030504020204" pitchFamily="34" charset="0"/>
                <a:cs typeface="Open Sans" panose="020B0606030504020204" pitchFamily="34" charset="0"/>
              </a:defRPr>
            </a:lvl3pPr>
            <a:lvl4pPr marL="2448000" indent="0">
              <a:lnSpc>
                <a:spcPts val="2500"/>
              </a:lnSpc>
              <a:buNone/>
              <a:defRPr sz="2000">
                <a:solidFill>
                  <a:srgbClr val="FFFFFF"/>
                </a:solidFill>
                <a:latin typeface="Open Sans" panose="020B0606030504020204" pitchFamily="34" charset="0"/>
                <a:ea typeface="Open Sans" panose="020B0606030504020204" pitchFamily="34" charset="0"/>
                <a:cs typeface="Open Sans" panose="020B0606030504020204" pitchFamily="34" charset="0"/>
              </a:defRPr>
            </a:lvl4pPr>
            <a:lvl5pPr marL="2448000" indent="0">
              <a:lnSpc>
                <a:spcPts val="2500"/>
              </a:lnSpc>
              <a:buNone/>
              <a:defRPr sz="2000">
                <a:solidFill>
                  <a:srgbClr val="FFFFFF"/>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de-DE" dirty="0"/>
              <a:t>Text bearbeiten</a:t>
            </a:r>
          </a:p>
          <a:p>
            <a:pPr lvl="1"/>
            <a:r>
              <a:rPr lang="de-DE" dirty="0"/>
              <a:t>Zweite Ebene</a:t>
            </a:r>
          </a:p>
          <a:p>
            <a:pPr lvl="2"/>
            <a:r>
              <a:rPr lang="de-DE" dirty="0"/>
              <a:t>Dritte Ebene</a:t>
            </a:r>
          </a:p>
        </p:txBody>
      </p:sp>
      <p:sp>
        <p:nvSpPr>
          <p:cNvPr id="15" name="Bildplatzhalter 2">
            <a:extLst>
              <a:ext uri="{FF2B5EF4-FFF2-40B4-BE49-F238E27FC236}">
                <a16:creationId xmlns:a16="http://schemas.microsoft.com/office/drawing/2014/main" id="{7B222A47-4ECC-5D7B-CFC2-D47A604D4844}"/>
              </a:ext>
            </a:extLst>
          </p:cNvPr>
          <p:cNvSpPr>
            <a:spLocks noGrp="1"/>
          </p:cNvSpPr>
          <p:nvPr>
            <p:ph type="pic" sz="quarter" idx="17"/>
          </p:nvPr>
        </p:nvSpPr>
        <p:spPr>
          <a:xfrm>
            <a:off x="0" y="0"/>
            <a:ext cx="4651989" cy="5771014"/>
          </a:xfrm>
          <a:custGeom>
            <a:avLst/>
            <a:gdLst>
              <a:gd name="connsiteX0" fmla="*/ 0 w 5303838"/>
              <a:gd name="connsiteY0" fmla="*/ 0 h 5771014"/>
              <a:gd name="connsiteX1" fmla="*/ 5303838 w 5303838"/>
              <a:gd name="connsiteY1" fmla="*/ 0 h 5771014"/>
              <a:gd name="connsiteX2" fmla="*/ 5303838 w 5303838"/>
              <a:gd name="connsiteY2" fmla="*/ 5771014 h 5771014"/>
              <a:gd name="connsiteX3" fmla="*/ 0 w 5303838"/>
              <a:gd name="connsiteY3" fmla="*/ 5771014 h 5771014"/>
              <a:gd name="connsiteX4" fmla="*/ 0 w 5303838"/>
              <a:gd name="connsiteY4" fmla="*/ 0 h 5771014"/>
              <a:gd name="connsiteX0" fmla="*/ 0 w 5303838"/>
              <a:gd name="connsiteY0" fmla="*/ 0 h 5771014"/>
              <a:gd name="connsiteX1" fmla="*/ 5303838 w 5303838"/>
              <a:gd name="connsiteY1" fmla="*/ 0 h 5771014"/>
              <a:gd name="connsiteX2" fmla="*/ 3438824 w 5303838"/>
              <a:gd name="connsiteY2" fmla="*/ 5771014 h 5771014"/>
              <a:gd name="connsiteX3" fmla="*/ 0 w 5303838"/>
              <a:gd name="connsiteY3" fmla="*/ 5771014 h 5771014"/>
              <a:gd name="connsiteX4" fmla="*/ 0 w 5303838"/>
              <a:gd name="connsiteY4" fmla="*/ 0 h 5771014"/>
              <a:gd name="connsiteX0" fmla="*/ 0 w 4651989"/>
              <a:gd name="connsiteY0" fmla="*/ 0 h 5771014"/>
              <a:gd name="connsiteX1" fmla="*/ 4651989 w 4651989"/>
              <a:gd name="connsiteY1" fmla="*/ 0 h 5771014"/>
              <a:gd name="connsiteX2" fmla="*/ 3438824 w 4651989"/>
              <a:gd name="connsiteY2" fmla="*/ 5771014 h 5771014"/>
              <a:gd name="connsiteX3" fmla="*/ 0 w 4651989"/>
              <a:gd name="connsiteY3" fmla="*/ 5771014 h 5771014"/>
              <a:gd name="connsiteX4" fmla="*/ 0 w 4651989"/>
              <a:gd name="connsiteY4" fmla="*/ 0 h 5771014"/>
              <a:gd name="connsiteX0" fmla="*/ 0 w 4651989"/>
              <a:gd name="connsiteY0" fmla="*/ 0 h 5771014"/>
              <a:gd name="connsiteX1" fmla="*/ 4651989 w 4651989"/>
              <a:gd name="connsiteY1" fmla="*/ 0 h 5771014"/>
              <a:gd name="connsiteX2" fmla="*/ 3442210 w 4651989"/>
              <a:gd name="connsiteY2" fmla="*/ 5771014 h 5771014"/>
              <a:gd name="connsiteX3" fmla="*/ 0 w 4651989"/>
              <a:gd name="connsiteY3" fmla="*/ 5771014 h 5771014"/>
              <a:gd name="connsiteX4" fmla="*/ 0 w 4651989"/>
              <a:gd name="connsiteY4" fmla="*/ 0 h 57710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51989" h="5771014">
                <a:moveTo>
                  <a:pt x="0" y="0"/>
                </a:moveTo>
                <a:lnTo>
                  <a:pt x="4651989" y="0"/>
                </a:lnTo>
                <a:lnTo>
                  <a:pt x="3442210" y="5771014"/>
                </a:lnTo>
                <a:lnTo>
                  <a:pt x="0" y="5771014"/>
                </a:lnTo>
                <a:lnTo>
                  <a:pt x="0" y="0"/>
                </a:lnTo>
                <a:close/>
              </a:path>
            </a:pathLst>
          </a:custGeom>
          <a:solidFill>
            <a:schemeClr val="bg1">
              <a:lumMod val="85000"/>
            </a:schemeClr>
          </a:solidFill>
        </p:spPr>
        <p:txBody>
          <a:bodyPr/>
          <a:lstStyle/>
          <a:p>
            <a:r>
              <a:rPr lang="de-DE"/>
              <a:t>Bild durch Klicken auf Symbol hinzufügen</a:t>
            </a:r>
            <a:endParaRPr lang="de-DE" dirty="0"/>
          </a:p>
        </p:txBody>
      </p:sp>
      <p:sp>
        <p:nvSpPr>
          <p:cNvPr id="14" name="Bildplatzhalter 8">
            <a:extLst>
              <a:ext uri="{FF2B5EF4-FFF2-40B4-BE49-F238E27FC236}">
                <a16:creationId xmlns:a16="http://schemas.microsoft.com/office/drawing/2014/main" id="{956F615D-2837-B362-6D5C-03AF0452FD79}"/>
              </a:ext>
            </a:extLst>
          </p:cNvPr>
          <p:cNvSpPr>
            <a:spLocks noGrp="1" noChangeAspect="1"/>
          </p:cNvSpPr>
          <p:nvPr>
            <p:ph type="pic" sz="quarter" idx="16"/>
          </p:nvPr>
        </p:nvSpPr>
        <p:spPr>
          <a:xfrm>
            <a:off x="418300" y="364225"/>
            <a:ext cx="882000" cy="687600"/>
          </a:xfrm>
          <a:prstGeom prst="rect">
            <a:avLst/>
          </a:prstGeom>
          <a:blipFill>
            <a:blip r:embed="rId3"/>
            <a:stretch>
              <a:fillRect/>
            </a:stretch>
          </a:blipFill>
        </p:spPr>
        <p:txBody>
          <a:bodyPr/>
          <a:lstStyle>
            <a:lvl1pPr>
              <a:defRPr sz="100">
                <a:noFill/>
              </a:defRPr>
            </a:lvl1pPr>
          </a:lstStyle>
          <a:p>
            <a:r>
              <a:rPr lang="de-DE"/>
              <a:t>Bild durch Klicken auf Symbol hinzufügen</a:t>
            </a:r>
            <a:endParaRPr lang="de-DE" dirty="0"/>
          </a:p>
        </p:txBody>
      </p:sp>
    </p:spTree>
    <p:extLst>
      <p:ext uri="{BB962C8B-B14F-4D97-AF65-F5344CB8AC3E}">
        <p14:creationId xmlns:p14="http://schemas.microsoft.com/office/powerpoint/2010/main" val="4659787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ext mit Überschrift - V2">
    <p:bg>
      <p:bgPr>
        <a:solidFill>
          <a:schemeClr val="bg1"/>
        </a:solidFill>
        <a:effectLst/>
      </p:bgPr>
    </p:bg>
    <p:spTree>
      <p:nvGrpSpPr>
        <p:cNvPr id="1" name=""/>
        <p:cNvGrpSpPr/>
        <p:nvPr/>
      </p:nvGrpSpPr>
      <p:grpSpPr>
        <a:xfrm>
          <a:off x="0" y="0"/>
          <a:ext cx="0" cy="0"/>
          <a:chOff x="0" y="0"/>
          <a:chExt cx="0" cy="0"/>
        </a:xfrm>
      </p:grpSpPr>
      <p:pic>
        <p:nvPicPr>
          <p:cNvPr id="14" name="Grafik 13"/>
          <p:cNvPicPr>
            <a:picLocks noChangeAspect="1"/>
          </p:cNvPicPr>
          <p:nvPr userDrawn="1"/>
        </p:nvPicPr>
        <p:blipFill rotWithShape="1">
          <a:blip r:embed="rId2">
            <a:extLst>
              <a:ext uri="{28A0092B-C50C-407E-A947-70E740481C1C}">
                <a14:useLocalDpi xmlns:a14="http://schemas.microsoft.com/office/drawing/2010/main" val="0"/>
              </a:ext>
            </a:extLst>
          </a:blip>
          <a:srcRect l="54927"/>
          <a:stretch/>
        </p:blipFill>
        <p:spPr>
          <a:xfrm>
            <a:off x="0" y="0"/>
            <a:ext cx="1942616" cy="6858000"/>
          </a:xfrm>
          <a:prstGeom prst="rect">
            <a:avLst/>
          </a:prstGeom>
        </p:spPr>
      </p:pic>
      <p:sp>
        <p:nvSpPr>
          <p:cNvPr id="2" name="Titel 1"/>
          <p:cNvSpPr>
            <a:spLocks noGrp="1"/>
          </p:cNvSpPr>
          <p:nvPr>
            <p:ph type="title" hasCustomPrompt="1"/>
          </p:nvPr>
        </p:nvSpPr>
        <p:spPr>
          <a:xfrm>
            <a:off x="2412000" y="684000"/>
            <a:ext cx="9378000" cy="795600"/>
          </a:xfrm>
          <a:prstGeom prst="rect">
            <a:avLst/>
          </a:prstGeom>
        </p:spPr>
        <p:txBody>
          <a:bodyPr/>
          <a:lstStyle>
            <a:lvl1pPr>
              <a:defRPr sz="2600">
                <a:solidFill>
                  <a:srgbClr val="E30613"/>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de-DE" dirty="0"/>
              <a:t>Titel bearbeiten</a:t>
            </a:r>
          </a:p>
        </p:txBody>
      </p:sp>
      <p:sp>
        <p:nvSpPr>
          <p:cNvPr id="3" name="Datumsplatzhalter 2"/>
          <p:cNvSpPr>
            <a:spLocks noGrp="1"/>
          </p:cNvSpPr>
          <p:nvPr>
            <p:ph type="dt" sz="half" idx="10"/>
          </p:nvPr>
        </p:nvSpPr>
        <p:spPr>
          <a:xfrm>
            <a:off x="2411413" y="6537600"/>
            <a:ext cx="728052" cy="324000"/>
          </a:xfrm>
        </p:spPr>
        <p:txBody>
          <a:bodyPr/>
          <a:lstStyle/>
          <a:p>
            <a:endParaRPr lang="de-DE" dirty="0"/>
          </a:p>
        </p:txBody>
      </p:sp>
      <p:sp>
        <p:nvSpPr>
          <p:cNvPr id="4" name="Fußzeilenplatzhalter 3"/>
          <p:cNvSpPr>
            <a:spLocks noGrp="1"/>
          </p:cNvSpPr>
          <p:nvPr>
            <p:ph type="ftr" sz="quarter" idx="11"/>
          </p:nvPr>
        </p:nvSpPr>
        <p:spPr>
          <a:xfrm>
            <a:off x="3362429" y="6537600"/>
            <a:ext cx="3915400" cy="324000"/>
          </a:xfrm>
        </p:spPr>
        <p:txBody>
          <a:bodyPr/>
          <a:lstStyle/>
          <a:p>
            <a:endParaRPr lang="de-DE" dirty="0"/>
          </a:p>
        </p:txBody>
      </p:sp>
      <p:cxnSp>
        <p:nvCxnSpPr>
          <p:cNvPr id="12" name="Gerade Verbindung 11">
            <a:extLst>
              <a:ext uri="{FF2B5EF4-FFF2-40B4-BE49-F238E27FC236}">
                <a16:creationId xmlns:a16="http://schemas.microsoft.com/office/drawing/2014/main" id="{D612B66F-2C4E-2A19-D146-9A516E4C17EB}"/>
              </a:ext>
            </a:extLst>
          </p:cNvPr>
          <p:cNvCxnSpPr>
            <a:cxnSpLocks/>
          </p:cNvCxnSpPr>
          <p:nvPr userDrawn="1"/>
        </p:nvCxnSpPr>
        <p:spPr>
          <a:xfrm flipH="1">
            <a:off x="3207598" y="6531394"/>
            <a:ext cx="69272" cy="332656"/>
          </a:xfrm>
          <a:prstGeom prst="line">
            <a:avLst/>
          </a:prstGeom>
          <a:ln w="3175">
            <a:solidFill>
              <a:srgbClr val="000000"/>
            </a:solidFill>
          </a:ln>
        </p:spPr>
        <p:style>
          <a:lnRef idx="1">
            <a:schemeClr val="accent1"/>
          </a:lnRef>
          <a:fillRef idx="0">
            <a:schemeClr val="accent1"/>
          </a:fillRef>
          <a:effectRef idx="0">
            <a:schemeClr val="accent1"/>
          </a:effectRef>
          <a:fontRef idx="minor">
            <a:schemeClr val="tx1"/>
          </a:fontRef>
        </p:style>
      </p:cxnSp>
      <p:sp>
        <p:nvSpPr>
          <p:cNvPr id="13" name="Inhaltsplatzhalter 2">
            <a:extLst>
              <a:ext uri="{FF2B5EF4-FFF2-40B4-BE49-F238E27FC236}">
                <a16:creationId xmlns:a16="http://schemas.microsoft.com/office/drawing/2014/main" id="{2C9730B8-D9A9-B601-D5FA-2A773686EBE6}"/>
              </a:ext>
            </a:extLst>
          </p:cNvPr>
          <p:cNvSpPr>
            <a:spLocks noGrp="1"/>
          </p:cNvSpPr>
          <p:nvPr>
            <p:ph idx="16" hasCustomPrompt="1"/>
          </p:nvPr>
        </p:nvSpPr>
        <p:spPr>
          <a:xfrm>
            <a:off x="2412000" y="1799999"/>
            <a:ext cx="7963200" cy="4470171"/>
          </a:xfrm>
          <a:prstGeom prst="rect">
            <a:avLst/>
          </a:prstGeom>
        </p:spPr>
        <p:txBody>
          <a:bodyPr lIns="0" tIns="0" rIns="0" bIns="0"/>
          <a:lstStyle>
            <a:lvl1pPr marL="360000" indent="-360000" algn="l" defTabSz="914400" rtl="0" eaLnBrk="1" latinLnBrk="0" hangingPunct="1">
              <a:lnSpc>
                <a:spcPts val="2100"/>
              </a:lnSpc>
              <a:spcAft>
                <a:spcPts val="0"/>
              </a:spcAft>
              <a:buClr>
                <a:schemeClr val="tx1"/>
              </a:buClr>
              <a:buSzPct val="80000"/>
              <a:buFont typeface="Wingdings" pitchFamily="2" charset="2"/>
              <a:buChar char="§"/>
              <a:defRPr lang="de-DE" sz="1600" b="0" i="0" kern="1200" dirty="0">
                <a:solidFill>
                  <a:srgbClr val="000000"/>
                </a:solidFill>
                <a:latin typeface="Open Sans Light" pitchFamily="2" charset="0"/>
                <a:ea typeface="+mn-ea"/>
                <a:cs typeface="+mn-cs"/>
              </a:defRPr>
            </a:lvl1pPr>
            <a:lvl2pPr marL="720000" indent="-360000" algn="l" defTabSz="914400" rtl="0" eaLnBrk="1" latinLnBrk="0" hangingPunct="1">
              <a:lnSpc>
                <a:spcPts val="2100"/>
              </a:lnSpc>
              <a:spcAft>
                <a:spcPts val="100"/>
              </a:spcAft>
              <a:buClr>
                <a:schemeClr val="tx1"/>
              </a:buClr>
              <a:buSzPct val="80000"/>
              <a:buFont typeface="Symbol" panose="05050102010706020507" pitchFamily="18" charset="2"/>
              <a:buChar char="-"/>
              <a:defRPr lang="de-DE" sz="1600" b="0" i="0" kern="1200" dirty="0">
                <a:solidFill>
                  <a:srgbClr val="000000"/>
                </a:solidFill>
                <a:latin typeface="Open Sans Light" pitchFamily="2" charset="0"/>
                <a:ea typeface="+mn-ea"/>
                <a:cs typeface="+mn-cs"/>
              </a:defRPr>
            </a:lvl2pPr>
            <a:lvl3pPr marL="1080000" indent="-360000" algn="l" defTabSz="914400" rtl="0" eaLnBrk="1" latinLnBrk="0" hangingPunct="1">
              <a:lnSpc>
                <a:spcPts val="2100"/>
              </a:lnSpc>
              <a:spcAft>
                <a:spcPts val="100"/>
              </a:spcAft>
              <a:buClr>
                <a:schemeClr val="tx1"/>
              </a:buClr>
              <a:buSzPct val="80000"/>
              <a:buFont typeface="Arial" panose="020B0604020202020204" pitchFamily="34" charset="0"/>
              <a:buChar char="•"/>
              <a:defRPr lang="de-DE" sz="1600" b="0" i="0" kern="1200" dirty="0">
                <a:solidFill>
                  <a:srgbClr val="000000"/>
                </a:solidFill>
                <a:latin typeface="Open Sans Light" pitchFamily="2" charset="0"/>
                <a:ea typeface="+mn-ea"/>
                <a:cs typeface="+mn-cs"/>
              </a:defRPr>
            </a:lvl3pPr>
            <a:lvl4pPr marL="1440000" indent="-360000" algn="l" defTabSz="914400" rtl="0" eaLnBrk="1" latinLnBrk="0" hangingPunct="1">
              <a:lnSpc>
                <a:spcPts val="2100"/>
              </a:lnSpc>
              <a:spcAft>
                <a:spcPts val="100"/>
              </a:spcAft>
              <a:buClr>
                <a:schemeClr val="tx1"/>
              </a:buClr>
              <a:buSzPct val="80000"/>
              <a:buFont typeface="Wingdings" panose="05000000000000000000" pitchFamily="2" charset="2"/>
              <a:buChar char="Ø"/>
              <a:defRPr lang="de-DE" sz="1600" b="0" i="0" kern="1200" dirty="0">
                <a:solidFill>
                  <a:srgbClr val="000000"/>
                </a:solidFill>
                <a:latin typeface="Open Sans Light" pitchFamily="2" charset="0"/>
                <a:ea typeface="+mn-ea"/>
                <a:cs typeface="+mn-cs"/>
              </a:defRPr>
            </a:lvl4pPr>
            <a:lvl5pPr marL="1800000" indent="-360000" algn="l" defTabSz="914400" rtl="0" eaLnBrk="1" latinLnBrk="0" hangingPunct="1">
              <a:lnSpc>
                <a:spcPts val="2100"/>
              </a:lnSpc>
              <a:spcAft>
                <a:spcPts val="100"/>
              </a:spcAft>
              <a:buClr>
                <a:schemeClr val="tx1"/>
              </a:buClr>
              <a:buSzPct val="80000"/>
              <a:buFont typeface="Courier New" panose="02070309020205020404" pitchFamily="49" charset="0"/>
              <a:buChar char="o"/>
              <a:defRPr lang="de-DE" sz="1600" b="0" i="0" kern="1200" dirty="0">
                <a:solidFill>
                  <a:srgbClr val="000000"/>
                </a:solidFill>
                <a:latin typeface="Open Sans Light" pitchFamily="2" charset="0"/>
                <a:ea typeface="+mn-ea"/>
                <a:cs typeface="+mn-cs"/>
              </a:defRPr>
            </a:lvl5pPr>
          </a:lstStyle>
          <a:p>
            <a:pPr lvl="0"/>
            <a:r>
              <a:rPr lang="de-DE" dirty="0"/>
              <a:t>Text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0" name="Textplatzhalter 9"/>
          <p:cNvSpPr>
            <a:spLocks noGrp="1"/>
          </p:cNvSpPr>
          <p:nvPr>
            <p:ph type="body" sz="quarter" idx="14" hasCustomPrompt="1"/>
          </p:nvPr>
        </p:nvSpPr>
        <p:spPr>
          <a:xfrm>
            <a:off x="0" y="684000"/>
            <a:ext cx="1796400" cy="796925"/>
          </a:xfrm>
          <a:prstGeom prst="rect">
            <a:avLst/>
          </a:prstGeom>
        </p:spPr>
        <p:txBody>
          <a:bodyPr/>
          <a:lstStyle>
            <a:lvl1pPr marL="0" indent="0" algn="ctr">
              <a:buNone/>
              <a:defRPr sz="260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dirty="0"/>
              <a:t>TOP 1</a:t>
            </a:r>
          </a:p>
        </p:txBody>
      </p:sp>
      <p:sp>
        <p:nvSpPr>
          <p:cNvPr id="5" name="Foliennummernplatzhalter 4"/>
          <p:cNvSpPr>
            <a:spLocks noGrp="1"/>
          </p:cNvSpPr>
          <p:nvPr>
            <p:ph type="sldNum" sz="quarter" idx="12"/>
          </p:nvPr>
        </p:nvSpPr>
        <p:spPr/>
        <p:txBody>
          <a:bodyPr lIns="0"/>
          <a:lstStyle>
            <a:lvl1pPr algn="ctr">
              <a:defRPr>
                <a:solidFill>
                  <a:schemeClr val="bg1"/>
                </a:solidFill>
              </a:defRPr>
            </a:lvl1pPr>
          </a:lstStyle>
          <a:p>
            <a:fld id="{22A6E4E4-31BA-6540-BBF7-429B7D9657BF}" type="slidenum">
              <a:rPr lang="de-DE" smtClean="0"/>
              <a:pPr/>
              <a:t>‹Nr.›</a:t>
            </a:fld>
            <a:endParaRPr lang="de-DE" dirty="0"/>
          </a:p>
        </p:txBody>
      </p:sp>
    </p:spTree>
    <p:extLst>
      <p:ext uri="{BB962C8B-B14F-4D97-AF65-F5344CB8AC3E}">
        <p14:creationId xmlns:p14="http://schemas.microsoft.com/office/powerpoint/2010/main" val="267624892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Grafik 1"/>
          <p:cNvPicPr>
            <a:picLocks noChangeAspect="1"/>
          </p:cNvPicPr>
          <p:nvPr userDrawn="1"/>
        </p:nvPicPr>
        <p:blipFill rotWithShape="1">
          <a:blip r:embed="rId7">
            <a:extLst>
              <a:ext uri="{28A0092B-C50C-407E-A947-70E740481C1C}">
                <a14:useLocalDpi xmlns:a14="http://schemas.microsoft.com/office/drawing/2010/main" val="0"/>
              </a:ext>
            </a:extLst>
          </a:blip>
          <a:srcRect b="33361"/>
          <a:stretch/>
        </p:blipFill>
        <p:spPr>
          <a:xfrm>
            <a:off x="357380" y="6215157"/>
            <a:ext cx="293511" cy="639431"/>
          </a:xfrm>
          <a:prstGeom prst="rect">
            <a:avLst/>
          </a:prstGeom>
        </p:spPr>
      </p:pic>
      <p:sp>
        <p:nvSpPr>
          <p:cNvPr id="3" name="Textfeld 2"/>
          <p:cNvSpPr txBox="1"/>
          <p:nvPr userDrawn="1"/>
        </p:nvSpPr>
        <p:spPr>
          <a:xfrm>
            <a:off x="671592" y="6262925"/>
            <a:ext cx="1506182" cy="276999"/>
          </a:xfrm>
          <a:prstGeom prst="rect">
            <a:avLst/>
          </a:prstGeom>
          <a:noFill/>
        </p:spPr>
        <p:txBody>
          <a:bodyPr wrap="none" lIns="0" tIns="0" bIns="0" rtlCol="0">
            <a:spAutoFit/>
          </a:bodyPr>
          <a:lstStyle/>
          <a:p>
            <a:r>
              <a:rPr lang="de-DE" sz="900" b="1" dirty="0">
                <a:solidFill>
                  <a:srgbClr val="000000"/>
                </a:solidFill>
                <a:latin typeface="+mn-lt"/>
              </a:rPr>
              <a:t>Ministerium für Bildung,</a:t>
            </a:r>
          </a:p>
          <a:p>
            <a:r>
              <a:rPr lang="de-DE" sz="900" b="1" dirty="0">
                <a:solidFill>
                  <a:srgbClr val="000000"/>
                </a:solidFill>
                <a:latin typeface="+mn-lt"/>
              </a:rPr>
              <a:t>Jugend und Sport</a:t>
            </a:r>
          </a:p>
        </p:txBody>
      </p:sp>
    </p:spTree>
    <p:extLst>
      <p:ext uri="{BB962C8B-B14F-4D97-AF65-F5344CB8AC3E}">
        <p14:creationId xmlns:p14="http://schemas.microsoft.com/office/powerpoint/2010/main" val="26050691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2AB248-0107-8C23-CF42-925F89A58CE1}"/>
              </a:ext>
            </a:extLst>
          </p:cNvPr>
          <p:cNvSpPr>
            <a:spLocks noGrp="1"/>
          </p:cNvSpPr>
          <p:nvPr>
            <p:ph type="title"/>
          </p:nvPr>
        </p:nvSpPr>
        <p:spPr/>
        <p:txBody>
          <a:bodyPr/>
          <a:lstStyle/>
          <a:p>
            <a:pPr algn="ctr"/>
            <a:r>
              <a:rPr lang="de-DE" dirty="0"/>
              <a:t>Probeunterricht </a:t>
            </a:r>
            <a:br>
              <a:rPr lang="de-DE" dirty="0"/>
            </a:br>
            <a:r>
              <a:rPr lang="de-DE" dirty="0"/>
              <a:t>(PU)</a:t>
            </a:r>
          </a:p>
        </p:txBody>
      </p:sp>
      <p:sp>
        <p:nvSpPr>
          <p:cNvPr id="3" name="Bildplatzhalter 2">
            <a:extLst>
              <a:ext uri="{FF2B5EF4-FFF2-40B4-BE49-F238E27FC236}">
                <a16:creationId xmlns:a16="http://schemas.microsoft.com/office/drawing/2014/main" id="{6DA8098B-30E1-8F15-87D1-D6BAE9A97D96}"/>
              </a:ext>
            </a:extLst>
          </p:cNvPr>
          <p:cNvSpPr>
            <a:spLocks noGrp="1"/>
          </p:cNvSpPr>
          <p:nvPr>
            <p:ph type="pic" sz="quarter" idx="10"/>
          </p:nvPr>
        </p:nvSpPr>
        <p:spPr/>
        <p:txBody>
          <a:bodyPr/>
          <a:lstStyle/>
          <a:p>
            <a:endParaRPr lang="de-DE"/>
          </a:p>
        </p:txBody>
      </p:sp>
      <p:sp>
        <p:nvSpPr>
          <p:cNvPr id="4" name="Bildplatzhalter 3">
            <a:extLst>
              <a:ext uri="{FF2B5EF4-FFF2-40B4-BE49-F238E27FC236}">
                <a16:creationId xmlns:a16="http://schemas.microsoft.com/office/drawing/2014/main" id="{951A3548-4378-771F-ACF4-3D3D501DA0AE}"/>
              </a:ext>
            </a:extLst>
          </p:cNvPr>
          <p:cNvSpPr>
            <a:spLocks noGrp="1"/>
          </p:cNvSpPr>
          <p:nvPr>
            <p:ph type="pic" sz="quarter" idx="11"/>
          </p:nvPr>
        </p:nvSpPr>
        <p:spPr/>
        <p:txBody>
          <a:bodyPr/>
          <a:lstStyle/>
          <a:p>
            <a:endParaRPr lang="de-DE"/>
          </a:p>
        </p:txBody>
      </p:sp>
      <p:sp>
        <p:nvSpPr>
          <p:cNvPr id="5" name="Bildplatzhalter 4">
            <a:extLst>
              <a:ext uri="{FF2B5EF4-FFF2-40B4-BE49-F238E27FC236}">
                <a16:creationId xmlns:a16="http://schemas.microsoft.com/office/drawing/2014/main" id="{DA057E2C-B479-5602-11D4-4E58140D4EBA}"/>
              </a:ext>
            </a:extLst>
          </p:cNvPr>
          <p:cNvSpPr>
            <a:spLocks noGrp="1"/>
          </p:cNvSpPr>
          <p:nvPr>
            <p:ph type="pic" sz="quarter" idx="12"/>
          </p:nvPr>
        </p:nvSpPr>
        <p:spPr/>
        <p:txBody>
          <a:bodyPr/>
          <a:lstStyle/>
          <a:p>
            <a:endParaRPr lang="de-DE"/>
          </a:p>
        </p:txBody>
      </p:sp>
      <p:sp>
        <p:nvSpPr>
          <p:cNvPr id="6" name="Textplatzhalter 5">
            <a:extLst>
              <a:ext uri="{FF2B5EF4-FFF2-40B4-BE49-F238E27FC236}">
                <a16:creationId xmlns:a16="http://schemas.microsoft.com/office/drawing/2014/main" id="{E82B190E-2FA1-9369-D0DE-85A2B56F3B4D}"/>
              </a:ext>
            </a:extLst>
          </p:cNvPr>
          <p:cNvSpPr>
            <a:spLocks noGrp="1"/>
          </p:cNvSpPr>
          <p:nvPr>
            <p:ph type="body" sz="quarter" idx="13"/>
          </p:nvPr>
        </p:nvSpPr>
        <p:spPr/>
        <p:txBody>
          <a:bodyPr/>
          <a:lstStyle/>
          <a:p>
            <a:pPr algn="ctr"/>
            <a:r>
              <a:rPr lang="de-DE" dirty="0"/>
              <a:t>Informationen für Lehrkräfte der Grundschulen und Eltern</a:t>
            </a:r>
          </a:p>
          <a:p>
            <a:endParaRPr lang="de-DE" dirty="0"/>
          </a:p>
        </p:txBody>
      </p:sp>
    </p:spTree>
    <p:extLst>
      <p:ext uri="{BB962C8B-B14F-4D97-AF65-F5344CB8AC3E}">
        <p14:creationId xmlns:p14="http://schemas.microsoft.com/office/powerpoint/2010/main" val="8742068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C46798-F080-8CAF-84ED-30FCA8AF9A9F}"/>
              </a:ext>
            </a:extLst>
          </p:cNvPr>
          <p:cNvSpPr>
            <a:spLocks noGrp="1"/>
          </p:cNvSpPr>
          <p:nvPr>
            <p:ph type="title"/>
          </p:nvPr>
        </p:nvSpPr>
        <p:spPr/>
        <p:txBody>
          <a:bodyPr/>
          <a:lstStyle/>
          <a:p>
            <a:r>
              <a:rPr lang="de-DE" dirty="0"/>
              <a:t>Wie wird der PU organisiert?</a:t>
            </a:r>
          </a:p>
        </p:txBody>
      </p:sp>
      <p:sp>
        <p:nvSpPr>
          <p:cNvPr id="3" name="Inhaltsplatzhalter 2">
            <a:extLst>
              <a:ext uri="{FF2B5EF4-FFF2-40B4-BE49-F238E27FC236}">
                <a16:creationId xmlns:a16="http://schemas.microsoft.com/office/drawing/2014/main" id="{0B0F4E84-D4E7-1200-997A-FA1769540779}"/>
              </a:ext>
            </a:extLst>
          </p:cNvPr>
          <p:cNvSpPr>
            <a:spLocks noGrp="1"/>
          </p:cNvSpPr>
          <p:nvPr>
            <p:ph idx="16"/>
          </p:nvPr>
        </p:nvSpPr>
        <p:spPr/>
        <p:txBody>
          <a:bodyPr/>
          <a:lstStyle/>
          <a:p>
            <a:pPr algn="just">
              <a:lnSpc>
                <a:spcPct val="100000"/>
              </a:lnSpc>
            </a:pPr>
            <a:r>
              <a:rPr lang="de-DE" sz="2000" dirty="0"/>
              <a:t>„Bestanden“ ist die Eignungsprüfung, wenn mindestens zwei Kommissionsmitglieder eine erfolgreiche Teilnahme der Schülerinnen und Schüler am Unterricht im Gymnasium feststellen.</a:t>
            </a:r>
          </a:p>
          <a:p>
            <a:pPr lvl="0" algn="just">
              <a:lnSpc>
                <a:spcPct val="100000"/>
              </a:lnSpc>
            </a:pPr>
            <a:r>
              <a:rPr lang="de-DE" sz="2000" dirty="0"/>
              <a:t>Das Ergebnis „nicht bestanden“ ist von der Kommission zu begründen. </a:t>
            </a:r>
          </a:p>
          <a:p>
            <a:pPr lvl="0" algn="just">
              <a:lnSpc>
                <a:spcPct val="100000"/>
              </a:lnSpc>
            </a:pPr>
            <a:r>
              <a:rPr lang="de-DE" sz="2000" dirty="0"/>
              <a:t>Das Ergebnis des PU wird durch das staatliche Schulamt der Schulleiterin oder dem Schulleiter des gewünschten Gymnasiums mitgeteilt.</a:t>
            </a:r>
          </a:p>
          <a:p>
            <a:pPr algn="just">
              <a:lnSpc>
                <a:spcPct val="100000"/>
              </a:lnSpc>
            </a:pPr>
            <a:r>
              <a:rPr lang="de-DE" sz="2000" dirty="0"/>
              <a:t>Die Eltern werden über das Bestehen oder Nicht-Bestehen des Probeunterrichts von der Schulleitung der gewünschten Erstwunschschule informiert. </a:t>
            </a:r>
          </a:p>
          <a:p>
            <a:endParaRPr lang="de-DE" dirty="0"/>
          </a:p>
        </p:txBody>
      </p:sp>
      <p:sp>
        <p:nvSpPr>
          <p:cNvPr id="4" name="Textplatzhalter 3">
            <a:extLst>
              <a:ext uri="{FF2B5EF4-FFF2-40B4-BE49-F238E27FC236}">
                <a16:creationId xmlns:a16="http://schemas.microsoft.com/office/drawing/2014/main" id="{A4D61E98-707E-AC92-8902-0F0C70D5C4ED}"/>
              </a:ext>
            </a:extLst>
          </p:cNvPr>
          <p:cNvSpPr>
            <a:spLocks noGrp="1"/>
          </p:cNvSpPr>
          <p:nvPr>
            <p:ph type="body" sz="quarter" idx="14"/>
          </p:nvPr>
        </p:nvSpPr>
        <p:spPr/>
        <p:txBody>
          <a:bodyPr/>
          <a:lstStyle/>
          <a:p>
            <a:endParaRPr lang="de-DE"/>
          </a:p>
        </p:txBody>
      </p:sp>
      <p:sp>
        <p:nvSpPr>
          <p:cNvPr id="5" name="Foliennummernplatzhalter 4">
            <a:extLst>
              <a:ext uri="{FF2B5EF4-FFF2-40B4-BE49-F238E27FC236}">
                <a16:creationId xmlns:a16="http://schemas.microsoft.com/office/drawing/2014/main" id="{D0520222-6004-30B9-2342-9DF43AAB5469}"/>
              </a:ext>
            </a:extLst>
          </p:cNvPr>
          <p:cNvSpPr>
            <a:spLocks noGrp="1"/>
          </p:cNvSpPr>
          <p:nvPr>
            <p:ph type="sldNum" sz="quarter" idx="12"/>
          </p:nvPr>
        </p:nvSpPr>
        <p:spPr/>
        <p:txBody>
          <a:bodyPr/>
          <a:lstStyle/>
          <a:p>
            <a:fld id="{22A6E4E4-31BA-6540-BBF7-429B7D9657BF}" type="slidenum">
              <a:rPr lang="de-DE" smtClean="0"/>
              <a:pPr/>
              <a:t>10</a:t>
            </a:fld>
            <a:endParaRPr lang="de-DE" dirty="0"/>
          </a:p>
        </p:txBody>
      </p:sp>
    </p:spTree>
    <p:extLst>
      <p:ext uri="{BB962C8B-B14F-4D97-AF65-F5344CB8AC3E}">
        <p14:creationId xmlns:p14="http://schemas.microsoft.com/office/powerpoint/2010/main" val="10239991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B821B4-296C-B7E9-F0DC-44350FE82373}"/>
              </a:ext>
            </a:extLst>
          </p:cNvPr>
          <p:cNvSpPr>
            <a:spLocks noGrp="1"/>
          </p:cNvSpPr>
          <p:nvPr>
            <p:ph type="title"/>
          </p:nvPr>
        </p:nvSpPr>
        <p:spPr/>
        <p:txBody>
          <a:bodyPr/>
          <a:lstStyle/>
          <a:p>
            <a:r>
              <a:rPr lang="de-DE" dirty="0"/>
              <a:t>Termin für den Probeunterricht:</a:t>
            </a:r>
          </a:p>
        </p:txBody>
      </p:sp>
      <p:sp>
        <p:nvSpPr>
          <p:cNvPr id="3" name="Inhaltsplatzhalter 2">
            <a:extLst>
              <a:ext uri="{FF2B5EF4-FFF2-40B4-BE49-F238E27FC236}">
                <a16:creationId xmlns:a16="http://schemas.microsoft.com/office/drawing/2014/main" id="{822D4D37-FE85-11E9-911D-25A4857B9C1B}"/>
              </a:ext>
            </a:extLst>
          </p:cNvPr>
          <p:cNvSpPr>
            <a:spLocks noGrp="1"/>
          </p:cNvSpPr>
          <p:nvPr>
            <p:ph idx="16"/>
          </p:nvPr>
        </p:nvSpPr>
        <p:spPr/>
        <p:txBody>
          <a:bodyPr/>
          <a:lstStyle/>
          <a:p>
            <a:pPr marL="0" indent="0" algn="ctr">
              <a:buNone/>
            </a:pPr>
            <a:endParaRPr lang="de-DE" sz="2000" dirty="0"/>
          </a:p>
          <a:p>
            <a:pPr marL="0" indent="0" algn="ctr">
              <a:buNone/>
            </a:pPr>
            <a:endParaRPr lang="de-DE" sz="2000" dirty="0"/>
          </a:p>
          <a:p>
            <a:pPr marL="0" indent="0" algn="ctr">
              <a:buNone/>
            </a:pPr>
            <a:r>
              <a:rPr lang="de-DE" sz="2800" dirty="0"/>
              <a:t>Durchführung Probeunterricht am</a:t>
            </a:r>
          </a:p>
          <a:p>
            <a:pPr marL="0" indent="0">
              <a:buNone/>
            </a:pPr>
            <a:endParaRPr lang="de-DE" sz="2800" b="1" dirty="0">
              <a:solidFill>
                <a:srgbClr val="C00000"/>
              </a:solidFill>
            </a:endParaRPr>
          </a:p>
          <a:p>
            <a:pPr marL="0" indent="0" algn="ctr">
              <a:buNone/>
            </a:pPr>
            <a:r>
              <a:rPr lang="de-DE" sz="2800" b="1" dirty="0"/>
              <a:t>05. März 2027</a:t>
            </a:r>
          </a:p>
          <a:p>
            <a:endParaRPr lang="de-DE" dirty="0"/>
          </a:p>
        </p:txBody>
      </p:sp>
      <p:sp>
        <p:nvSpPr>
          <p:cNvPr id="4" name="Textplatzhalter 3">
            <a:extLst>
              <a:ext uri="{FF2B5EF4-FFF2-40B4-BE49-F238E27FC236}">
                <a16:creationId xmlns:a16="http://schemas.microsoft.com/office/drawing/2014/main" id="{E384EE72-A8C7-ABBE-FFCC-424691207ADB}"/>
              </a:ext>
            </a:extLst>
          </p:cNvPr>
          <p:cNvSpPr>
            <a:spLocks noGrp="1"/>
          </p:cNvSpPr>
          <p:nvPr>
            <p:ph type="body" sz="quarter" idx="14"/>
          </p:nvPr>
        </p:nvSpPr>
        <p:spPr/>
        <p:txBody>
          <a:bodyPr/>
          <a:lstStyle/>
          <a:p>
            <a:endParaRPr lang="de-DE"/>
          </a:p>
        </p:txBody>
      </p:sp>
      <p:sp>
        <p:nvSpPr>
          <p:cNvPr id="5" name="Foliennummernplatzhalter 4">
            <a:extLst>
              <a:ext uri="{FF2B5EF4-FFF2-40B4-BE49-F238E27FC236}">
                <a16:creationId xmlns:a16="http://schemas.microsoft.com/office/drawing/2014/main" id="{0E1E0BA2-E96A-AEC8-5E56-FFA6D6C89E02}"/>
              </a:ext>
            </a:extLst>
          </p:cNvPr>
          <p:cNvSpPr>
            <a:spLocks noGrp="1"/>
          </p:cNvSpPr>
          <p:nvPr>
            <p:ph type="sldNum" sz="quarter" idx="12"/>
          </p:nvPr>
        </p:nvSpPr>
        <p:spPr/>
        <p:txBody>
          <a:bodyPr/>
          <a:lstStyle/>
          <a:p>
            <a:fld id="{22A6E4E4-31BA-6540-BBF7-429B7D9657BF}" type="slidenum">
              <a:rPr lang="de-DE" smtClean="0"/>
              <a:pPr/>
              <a:t>11</a:t>
            </a:fld>
            <a:endParaRPr lang="de-DE" dirty="0"/>
          </a:p>
        </p:txBody>
      </p:sp>
    </p:spTree>
    <p:extLst>
      <p:ext uri="{BB962C8B-B14F-4D97-AF65-F5344CB8AC3E}">
        <p14:creationId xmlns:p14="http://schemas.microsoft.com/office/powerpoint/2010/main" val="11612795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29FAE8-8EC5-CBF4-30FC-D91E0F0729F8}"/>
              </a:ext>
            </a:extLst>
          </p:cNvPr>
          <p:cNvSpPr>
            <a:spLocks noGrp="1"/>
          </p:cNvSpPr>
          <p:nvPr>
            <p:ph type="title"/>
          </p:nvPr>
        </p:nvSpPr>
        <p:spPr/>
        <p:txBody>
          <a:bodyPr/>
          <a:lstStyle/>
          <a:p>
            <a:r>
              <a:rPr lang="de-DE" dirty="0"/>
              <a:t>Wie geht es dann weiter?</a:t>
            </a:r>
          </a:p>
        </p:txBody>
      </p:sp>
      <p:sp>
        <p:nvSpPr>
          <p:cNvPr id="3" name="Inhaltsplatzhalter 2">
            <a:extLst>
              <a:ext uri="{FF2B5EF4-FFF2-40B4-BE49-F238E27FC236}">
                <a16:creationId xmlns:a16="http://schemas.microsoft.com/office/drawing/2014/main" id="{02E81451-EC1E-21EB-735F-7F57C25C0EF0}"/>
              </a:ext>
            </a:extLst>
          </p:cNvPr>
          <p:cNvSpPr>
            <a:spLocks noGrp="1"/>
          </p:cNvSpPr>
          <p:nvPr>
            <p:ph idx="16"/>
          </p:nvPr>
        </p:nvSpPr>
        <p:spPr/>
        <p:txBody>
          <a:bodyPr/>
          <a:lstStyle/>
          <a:p>
            <a:pPr algn="just">
              <a:lnSpc>
                <a:spcPct val="100000"/>
              </a:lnSpc>
            </a:pPr>
            <a:r>
              <a:rPr lang="de-DE" sz="2000" dirty="0"/>
              <a:t>Ist die Eignungsprüfung bestanden, werden die Aufnahmeanträge der Erstwunschschule zugeleitet und der Schüler/die Schülerin nimmt am regulären Auswahlverfahren teil. </a:t>
            </a:r>
          </a:p>
          <a:p>
            <a:pPr lvl="0" algn="just">
              <a:lnSpc>
                <a:spcPct val="100000"/>
              </a:lnSpc>
            </a:pPr>
            <a:r>
              <a:rPr lang="de-DE" sz="2000" dirty="0"/>
              <a:t>Ist die Eignungsprüfung nicht bestanden, werden die Aufnahmeanträge der Zweitwunschschule zugeleitet, wenn diese eine Oberschule oder eine Gesamtschule ist.</a:t>
            </a:r>
          </a:p>
          <a:p>
            <a:pPr lvl="0" algn="just">
              <a:lnSpc>
                <a:spcPct val="100000"/>
              </a:lnSpc>
            </a:pPr>
            <a:r>
              <a:rPr lang="de-DE" sz="2000" dirty="0"/>
              <a:t>Wurde kein Zweitwunsch oder ein weiteres Gymnasium als Zweitwunsch angegeben, gehen die Anmeldeunterlagen an das zuständige staatliche Schulamt. Den Eltern wird eine Schule entsprechend der Eignung des Kindes angeboten, an der noch freie Schulplätze vorhanden sind. </a:t>
            </a:r>
          </a:p>
          <a:p>
            <a:endParaRPr lang="de-DE" dirty="0"/>
          </a:p>
        </p:txBody>
      </p:sp>
      <p:sp>
        <p:nvSpPr>
          <p:cNvPr id="4" name="Textplatzhalter 3">
            <a:extLst>
              <a:ext uri="{FF2B5EF4-FFF2-40B4-BE49-F238E27FC236}">
                <a16:creationId xmlns:a16="http://schemas.microsoft.com/office/drawing/2014/main" id="{DF84EFC7-136E-2071-6752-75093482AFC0}"/>
              </a:ext>
            </a:extLst>
          </p:cNvPr>
          <p:cNvSpPr>
            <a:spLocks noGrp="1"/>
          </p:cNvSpPr>
          <p:nvPr>
            <p:ph type="body" sz="quarter" idx="14"/>
          </p:nvPr>
        </p:nvSpPr>
        <p:spPr/>
        <p:txBody>
          <a:bodyPr/>
          <a:lstStyle/>
          <a:p>
            <a:endParaRPr lang="de-DE"/>
          </a:p>
        </p:txBody>
      </p:sp>
      <p:sp>
        <p:nvSpPr>
          <p:cNvPr id="5" name="Foliennummernplatzhalter 4">
            <a:extLst>
              <a:ext uri="{FF2B5EF4-FFF2-40B4-BE49-F238E27FC236}">
                <a16:creationId xmlns:a16="http://schemas.microsoft.com/office/drawing/2014/main" id="{8E24FDBE-E5CC-498E-8F48-855D6CBDC53F}"/>
              </a:ext>
            </a:extLst>
          </p:cNvPr>
          <p:cNvSpPr>
            <a:spLocks noGrp="1"/>
          </p:cNvSpPr>
          <p:nvPr>
            <p:ph type="sldNum" sz="quarter" idx="12"/>
          </p:nvPr>
        </p:nvSpPr>
        <p:spPr/>
        <p:txBody>
          <a:bodyPr/>
          <a:lstStyle/>
          <a:p>
            <a:fld id="{22A6E4E4-31BA-6540-BBF7-429B7D9657BF}" type="slidenum">
              <a:rPr lang="de-DE" smtClean="0"/>
              <a:pPr/>
              <a:t>12</a:t>
            </a:fld>
            <a:endParaRPr lang="de-DE" dirty="0"/>
          </a:p>
        </p:txBody>
      </p:sp>
    </p:spTree>
    <p:extLst>
      <p:ext uri="{BB962C8B-B14F-4D97-AF65-F5344CB8AC3E}">
        <p14:creationId xmlns:p14="http://schemas.microsoft.com/office/powerpoint/2010/main" val="23466059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B64DA1-3CAD-DCCA-9C59-C8820AD67D06}"/>
              </a:ext>
            </a:extLst>
          </p:cNvPr>
          <p:cNvSpPr>
            <a:spLocks noGrp="1"/>
          </p:cNvSpPr>
          <p:nvPr>
            <p:ph type="title"/>
          </p:nvPr>
        </p:nvSpPr>
        <p:spPr/>
        <p:txBody>
          <a:bodyPr/>
          <a:lstStyle/>
          <a:p>
            <a:r>
              <a:rPr lang="de-DE" dirty="0"/>
              <a:t>Wann erfahren die Eltern das Ergebnis ?</a:t>
            </a:r>
          </a:p>
        </p:txBody>
      </p:sp>
      <p:sp>
        <p:nvSpPr>
          <p:cNvPr id="3" name="Inhaltsplatzhalter 2">
            <a:extLst>
              <a:ext uri="{FF2B5EF4-FFF2-40B4-BE49-F238E27FC236}">
                <a16:creationId xmlns:a16="http://schemas.microsoft.com/office/drawing/2014/main" id="{3DC89631-1EE4-DC39-A798-17C1DD306376}"/>
              </a:ext>
            </a:extLst>
          </p:cNvPr>
          <p:cNvSpPr>
            <a:spLocks noGrp="1"/>
          </p:cNvSpPr>
          <p:nvPr>
            <p:ph idx="16"/>
          </p:nvPr>
        </p:nvSpPr>
        <p:spPr/>
        <p:txBody>
          <a:bodyPr/>
          <a:lstStyle/>
          <a:p>
            <a:pPr>
              <a:lnSpc>
                <a:spcPct val="150000"/>
              </a:lnSpc>
            </a:pPr>
            <a:r>
              <a:rPr lang="de-DE" sz="2000" dirty="0"/>
              <a:t>Die Eltern werden zeitnah über das Ergebnis der Eignungsfeststellung (PU) von der Schule informiert. </a:t>
            </a:r>
          </a:p>
          <a:p>
            <a:pPr algn="just">
              <a:lnSpc>
                <a:spcPct val="150000"/>
              </a:lnSpc>
              <a:spcBef>
                <a:spcPts val="768"/>
              </a:spcBef>
            </a:pPr>
            <a:r>
              <a:rPr lang="de-DE" sz="2000" dirty="0"/>
              <a:t>Eine abschließende Aussage zur Aufnahmeentscheidung erhalten die Eltern mit dem Aufnahme- oder Zuweisungsbescheid.  </a:t>
            </a:r>
          </a:p>
          <a:p>
            <a:pPr algn="just">
              <a:lnSpc>
                <a:spcPct val="150000"/>
              </a:lnSpc>
              <a:spcBef>
                <a:spcPts val="768"/>
              </a:spcBef>
            </a:pPr>
            <a:r>
              <a:rPr lang="de-DE" sz="2000" dirty="0"/>
              <a:t>Versand aller Bescheide erfolgt am </a:t>
            </a:r>
            <a:r>
              <a:rPr lang="de-DE" sz="2000" b="1" dirty="0"/>
              <a:t>25. Mai 2027</a:t>
            </a:r>
            <a:r>
              <a:rPr lang="de-DE" sz="2000" dirty="0"/>
              <a:t>.</a:t>
            </a:r>
          </a:p>
          <a:p>
            <a:endParaRPr lang="de-DE" dirty="0"/>
          </a:p>
        </p:txBody>
      </p:sp>
      <p:sp>
        <p:nvSpPr>
          <p:cNvPr id="4" name="Textplatzhalter 3">
            <a:extLst>
              <a:ext uri="{FF2B5EF4-FFF2-40B4-BE49-F238E27FC236}">
                <a16:creationId xmlns:a16="http://schemas.microsoft.com/office/drawing/2014/main" id="{BCD5FD72-FC2F-978D-5A63-195752815ECE}"/>
              </a:ext>
            </a:extLst>
          </p:cNvPr>
          <p:cNvSpPr>
            <a:spLocks noGrp="1"/>
          </p:cNvSpPr>
          <p:nvPr>
            <p:ph type="body" sz="quarter" idx="14"/>
          </p:nvPr>
        </p:nvSpPr>
        <p:spPr/>
        <p:txBody>
          <a:bodyPr/>
          <a:lstStyle/>
          <a:p>
            <a:endParaRPr lang="de-DE"/>
          </a:p>
        </p:txBody>
      </p:sp>
      <p:sp>
        <p:nvSpPr>
          <p:cNvPr id="5" name="Foliennummernplatzhalter 4">
            <a:extLst>
              <a:ext uri="{FF2B5EF4-FFF2-40B4-BE49-F238E27FC236}">
                <a16:creationId xmlns:a16="http://schemas.microsoft.com/office/drawing/2014/main" id="{D4AA669B-8163-AC33-D876-689564EDA0C9}"/>
              </a:ext>
            </a:extLst>
          </p:cNvPr>
          <p:cNvSpPr>
            <a:spLocks noGrp="1"/>
          </p:cNvSpPr>
          <p:nvPr>
            <p:ph type="sldNum" sz="quarter" idx="12"/>
          </p:nvPr>
        </p:nvSpPr>
        <p:spPr/>
        <p:txBody>
          <a:bodyPr/>
          <a:lstStyle/>
          <a:p>
            <a:fld id="{22A6E4E4-31BA-6540-BBF7-429B7D9657BF}" type="slidenum">
              <a:rPr lang="de-DE" smtClean="0"/>
              <a:pPr/>
              <a:t>13</a:t>
            </a:fld>
            <a:endParaRPr lang="de-DE" dirty="0"/>
          </a:p>
        </p:txBody>
      </p:sp>
    </p:spTree>
    <p:extLst>
      <p:ext uri="{BB962C8B-B14F-4D97-AF65-F5344CB8AC3E}">
        <p14:creationId xmlns:p14="http://schemas.microsoft.com/office/powerpoint/2010/main" val="3385569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A0E09D-416A-6953-28E3-D046DC64CE7F}"/>
              </a:ext>
            </a:extLst>
          </p:cNvPr>
          <p:cNvSpPr>
            <a:spLocks noGrp="1"/>
          </p:cNvSpPr>
          <p:nvPr>
            <p:ph type="title"/>
          </p:nvPr>
        </p:nvSpPr>
        <p:spPr/>
        <p:txBody>
          <a:bodyPr/>
          <a:lstStyle/>
          <a:p>
            <a:r>
              <a:rPr lang="de-DE" dirty="0"/>
              <a:t>Wer nimmt am Probeunterricht teil?</a:t>
            </a:r>
          </a:p>
        </p:txBody>
      </p:sp>
      <p:sp>
        <p:nvSpPr>
          <p:cNvPr id="3" name="Inhaltsplatzhalter 2">
            <a:extLst>
              <a:ext uri="{FF2B5EF4-FFF2-40B4-BE49-F238E27FC236}">
                <a16:creationId xmlns:a16="http://schemas.microsoft.com/office/drawing/2014/main" id="{D2181F19-CDC7-57B2-AAE2-DFCE08B0DDE3}"/>
              </a:ext>
            </a:extLst>
          </p:cNvPr>
          <p:cNvSpPr>
            <a:spLocks noGrp="1"/>
          </p:cNvSpPr>
          <p:nvPr>
            <p:ph idx="16"/>
          </p:nvPr>
        </p:nvSpPr>
        <p:spPr/>
        <p:txBody>
          <a:bodyPr/>
          <a:lstStyle/>
          <a:p>
            <a:pPr marL="0" lvl="0" indent="0">
              <a:buNone/>
            </a:pPr>
            <a:r>
              <a:rPr lang="de-DE" sz="2000" dirty="0"/>
              <a:t>Schülerinnen und Schüler, </a:t>
            </a:r>
          </a:p>
          <a:p>
            <a:pPr marL="0" lvl="0" indent="0">
              <a:buNone/>
            </a:pPr>
            <a:endParaRPr lang="de-DE" sz="2000" dirty="0"/>
          </a:p>
          <a:p>
            <a:pPr algn="just">
              <a:lnSpc>
                <a:spcPct val="100000"/>
              </a:lnSpc>
              <a:spcBef>
                <a:spcPts val="0"/>
              </a:spcBef>
              <a:buSzPct val="90000"/>
            </a:pPr>
            <a:r>
              <a:rPr lang="de-DE" sz="2000" dirty="0"/>
              <a:t>die einen Notendurchschnitt &gt; 2,3 aufweisen mit Wunsch zum Besuch des Gymnasiums</a:t>
            </a:r>
          </a:p>
          <a:p>
            <a:pPr algn="just">
              <a:lnSpc>
                <a:spcPct val="100000"/>
              </a:lnSpc>
              <a:spcBef>
                <a:spcPts val="0"/>
              </a:spcBef>
              <a:buSzPct val="90000"/>
            </a:pPr>
            <a:r>
              <a:rPr lang="de-DE" sz="2000" dirty="0"/>
              <a:t>aus genehmigten Ersatzschulen mit Wunsch Gymnasium </a:t>
            </a:r>
          </a:p>
          <a:p>
            <a:pPr algn="just">
              <a:lnSpc>
                <a:spcPct val="100000"/>
              </a:lnSpc>
              <a:spcBef>
                <a:spcPts val="0"/>
              </a:spcBef>
              <a:buSzPct val="90000"/>
            </a:pPr>
            <a:r>
              <a:rPr lang="de-DE" sz="2000" dirty="0"/>
              <a:t>aus anerkannten Ersatzschulen mit Wunsch Gymnasium und Notendurchschnitt &gt; 2,3</a:t>
            </a:r>
          </a:p>
          <a:p>
            <a:pPr algn="just">
              <a:lnSpc>
                <a:spcPct val="100000"/>
              </a:lnSpc>
              <a:spcBef>
                <a:spcPts val="0"/>
              </a:spcBef>
              <a:buSzPct val="90000"/>
            </a:pPr>
            <a:r>
              <a:rPr lang="de-DE" sz="2000" dirty="0"/>
              <a:t>aus Waldorfschulen des Landes BB und</a:t>
            </a:r>
          </a:p>
          <a:p>
            <a:pPr algn="just">
              <a:lnSpc>
                <a:spcPct val="100000"/>
              </a:lnSpc>
              <a:spcBef>
                <a:spcPts val="0"/>
              </a:spcBef>
              <a:buSzPct val="90000"/>
            </a:pPr>
            <a:r>
              <a:rPr lang="de-DE" sz="2000" dirty="0"/>
              <a:t>aus anderen Ländern, soweit sie den rechtzeitigen Umzug glaubhaft gemacht machen, derzeit schon in der Sek I lernen. aber kein Gymnasium besuchen.</a:t>
            </a:r>
          </a:p>
          <a:p>
            <a:pPr marL="0" indent="0" algn="just">
              <a:lnSpc>
                <a:spcPct val="100000"/>
              </a:lnSpc>
              <a:spcBef>
                <a:spcPts val="0"/>
              </a:spcBef>
              <a:buNone/>
            </a:pPr>
            <a:r>
              <a:rPr lang="de-DE" sz="2000" dirty="0"/>
              <a:t>Die Einladungen zum Probeunterricht werden von den staatlichen Schulämtern per E-Mail versandt.</a:t>
            </a:r>
          </a:p>
          <a:p>
            <a:endParaRPr lang="de-DE" dirty="0"/>
          </a:p>
        </p:txBody>
      </p:sp>
      <p:sp>
        <p:nvSpPr>
          <p:cNvPr id="4" name="Textplatzhalter 3">
            <a:extLst>
              <a:ext uri="{FF2B5EF4-FFF2-40B4-BE49-F238E27FC236}">
                <a16:creationId xmlns:a16="http://schemas.microsoft.com/office/drawing/2014/main" id="{8B228DBA-810D-B26B-0C51-CDA20B3EEC54}"/>
              </a:ext>
            </a:extLst>
          </p:cNvPr>
          <p:cNvSpPr>
            <a:spLocks noGrp="1"/>
          </p:cNvSpPr>
          <p:nvPr>
            <p:ph type="body" sz="quarter" idx="14"/>
          </p:nvPr>
        </p:nvSpPr>
        <p:spPr/>
        <p:txBody>
          <a:bodyPr/>
          <a:lstStyle/>
          <a:p>
            <a:endParaRPr lang="de-DE"/>
          </a:p>
        </p:txBody>
      </p:sp>
      <p:sp>
        <p:nvSpPr>
          <p:cNvPr id="5" name="Foliennummernplatzhalter 4">
            <a:extLst>
              <a:ext uri="{FF2B5EF4-FFF2-40B4-BE49-F238E27FC236}">
                <a16:creationId xmlns:a16="http://schemas.microsoft.com/office/drawing/2014/main" id="{2EB33A7C-B16E-8C8F-A4DF-287C0AF4543F}"/>
              </a:ext>
            </a:extLst>
          </p:cNvPr>
          <p:cNvSpPr>
            <a:spLocks noGrp="1"/>
          </p:cNvSpPr>
          <p:nvPr>
            <p:ph type="sldNum" sz="quarter" idx="12"/>
          </p:nvPr>
        </p:nvSpPr>
        <p:spPr/>
        <p:txBody>
          <a:bodyPr/>
          <a:lstStyle/>
          <a:p>
            <a:fld id="{22A6E4E4-31BA-6540-BBF7-429B7D9657BF}" type="slidenum">
              <a:rPr lang="de-DE" smtClean="0"/>
              <a:pPr/>
              <a:t>2</a:t>
            </a:fld>
            <a:endParaRPr lang="de-DE" dirty="0"/>
          </a:p>
        </p:txBody>
      </p:sp>
    </p:spTree>
    <p:extLst>
      <p:ext uri="{BB962C8B-B14F-4D97-AF65-F5344CB8AC3E}">
        <p14:creationId xmlns:p14="http://schemas.microsoft.com/office/powerpoint/2010/main" val="29726228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9D8316-2ACB-F53E-9C41-ADC6243684F2}"/>
              </a:ext>
            </a:extLst>
          </p:cNvPr>
          <p:cNvSpPr>
            <a:spLocks noGrp="1"/>
          </p:cNvSpPr>
          <p:nvPr>
            <p:ph type="title"/>
          </p:nvPr>
        </p:nvSpPr>
        <p:spPr/>
        <p:txBody>
          <a:bodyPr/>
          <a:lstStyle/>
          <a:p>
            <a:r>
              <a:rPr lang="de-DE" dirty="0"/>
              <a:t>Wer nimmt am Probeunterricht teil?</a:t>
            </a:r>
          </a:p>
        </p:txBody>
      </p:sp>
      <p:sp>
        <p:nvSpPr>
          <p:cNvPr id="6" name="Inhaltsplatzhalter 5">
            <a:extLst>
              <a:ext uri="{FF2B5EF4-FFF2-40B4-BE49-F238E27FC236}">
                <a16:creationId xmlns:a16="http://schemas.microsoft.com/office/drawing/2014/main" id="{3DAFCA4B-F8B8-82A8-9904-599C25648834}"/>
              </a:ext>
            </a:extLst>
          </p:cNvPr>
          <p:cNvSpPr>
            <a:spLocks noGrp="1"/>
          </p:cNvSpPr>
          <p:nvPr>
            <p:ph idx="16"/>
          </p:nvPr>
        </p:nvSpPr>
        <p:spPr/>
        <p:txBody>
          <a:bodyPr/>
          <a:lstStyle/>
          <a:p>
            <a:pPr marL="0" lvl="0" indent="0">
              <a:buNone/>
            </a:pPr>
            <a:r>
              <a:rPr lang="de-DE" sz="2000" dirty="0"/>
              <a:t>Schülerinnen und Schüler, </a:t>
            </a:r>
          </a:p>
          <a:p>
            <a:pPr marL="0" lvl="0" indent="0">
              <a:buNone/>
            </a:pPr>
            <a:endParaRPr lang="de-DE" sz="2000" dirty="0"/>
          </a:p>
          <a:p>
            <a:pPr lvl="0" algn="just">
              <a:lnSpc>
                <a:spcPct val="100000"/>
              </a:lnSpc>
            </a:pPr>
            <a:r>
              <a:rPr lang="de-DE" sz="2000" dirty="0"/>
              <a:t>deren Durchschnittswert der Noten in den Fächern Deutsch, Mathematik, der ersten Fremdsprache, Gesellschaftswissenschaften und Naturwissenschaften im Halbjahreszeugnis der Jahrgangsstufe 6 den Wert von 2,3 übersteigt.</a:t>
            </a:r>
          </a:p>
          <a:p>
            <a:pPr algn="just">
              <a:lnSpc>
                <a:spcPct val="100000"/>
              </a:lnSpc>
            </a:pPr>
            <a:r>
              <a:rPr lang="de-DE" sz="2000" dirty="0"/>
              <a:t>Bei der Errechnung des Notendurchschnitts werden die Fächer Mathematik und Deutsch dreifach, Englisch zweifach sowie Gesellschaftswissenschaften und Naturwissenschaften einfach gewertet.</a:t>
            </a:r>
          </a:p>
          <a:p>
            <a:endParaRPr lang="de-DE" dirty="0"/>
          </a:p>
        </p:txBody>
      </p:sp>
      <p:sp>
        <p:nvSpPr>
          <p:cNvPr id="3" name="Textplatzhalter 2">
            <a:extLst>
              <a:ext uri="{FF2B5EF4-FFF2-40B4-BE49-F238E27FC236}">
                <a16:creationId xmlns:a16="http://schemas.microsoft.com/office/drawing/2014/main" id="{A5B1673F-B525-CE0D-4C0B-AF33CA246D79}"/>
              </a:ext>
            </a:extLst>
          </p:cNvPr>
          <p:cNvSpPr>
            <a:spLocks noGrp="1"/>
          </p:cNvSpPr>
          <p:nvPr>
            <p:ph type="body" sz="quarter" idx="14"/>
          </p:nvPr>
        </p:nvSpPr>
        <p:spPr/>
        <p:txBody>
          <a:bodyPr/>
          <a:lstStyle/>
          <a:p>
            <a:endParaRPr lang="de-DE"/>
          </a:p>
        </p:txBody>
      </p:sp>
      <p:sp>
        <p:nvSpPr>
          <p:cNvPr id="5" name="Foliennummernplatzhalter 4">
            <a:extLst>
              <a:ext uri="{FF2B5EF4-FFF2-40B4-BE49-F238E27FC236}">
                <a16:creationId xmlns:a16="http://schemas.microsoft.com/office/drawing/2014/main" id="{702BA46A-69DE-3761-FE17-7660D73684EC}"/>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2A6E4E4-31BA-6540-BBF7-429B7D9657BF}" type="slidenum">
              <a:rPr kumimoji="0" lang="de-DE" sz="1800" b="0" i="0" u="none" strike="noStrike" kern="1200" cap="none" spc="0" normalizeH="0" baseline="0" noProof="0" smtClean="0">
                <a:ln>
                  <a:noFill/>
                </a:ln>
                <a:solidFill>
                  <a:srgbClr val="FFFFFF"/>
                </a:solidFill>
                <a:effectLst/>
                <a:uLnTx/>
                <a:uFillTx/>
                <a:latin typeface="Open Sans"/>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0" lang="de-DE" sz="1800" b="0" i="0" u="none" strike="noStrike" kern="1200" cap="none" spc="0" normalizeH="0" baseline="0" noProof="0" dirty="0">
              <a:ln>
                <a:noFill/>
              </a:ln>
              <a:solidFill>
                <a:srgbClr val="FFFFFF"/>
              </a:solidFill>
              <a:effectLst/>
              <a:uLnTx/>
              <a:uFillTx/>
              <a:latin typeface="Open Sans"/>
              <a:ea typeface="+mn-ea"/>
              <a:cs typeface="+mn-cs"/>
            </a:endParaRPr>
          </a:p>
        </p:txBody>
      </p:sp>
    </p:spTree>
    <p:extLst>
      <p:ext uri="{BB962C8B-B14F-4D97-AF65-F5344CB8AC3E}">
        <p14:creationId xmlns:p14="http://schemas.microsoft.com/office/powerpoint/2010/main" val="3801310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923779-E4CB-C0B3-7E7F-0CEB06EF9111}"/>
              </a:ext>
            </a:extLst>
          </p:cNvPr>
          <p:cNvSpPr>
            <a:spLocks noGrp="1"/>
          </p:cNvSpPr>
          <p:nvPr>
            <p:ph type="title"/>
          </p:nvPr>
        </p:nvSpPr>
        <p:spPr/>
        <p:txBody>
          <a:bodyPr/>
          <a:lstStyle/>
          <a:p>
            <a:r>
              <a:rPr lang="de-DE" dirty="0"/>
              <a:t>Wie wird der Durchschnitt berechnet?</a:t>
            </a:r>
          </a:p>
        </p:txBody>
      </p:sp>
      <p:graphicFrame>
        <p:nvGraphicFramePr>
          <p:cNvPr id="6" name="Inhaltsplatzhalter 5">
            <a:extLst>
              <a:ext uri="{FF2B5EF4-FFF2-40B4-BE49-F238E27FC236}">
                <a16:creationId xmlns:a16="http://schemas.microsoft.com/office/drawing/2014/main" id="{C44118E5-6D99-F211-F572-71A7ED9009CA}"/>
              </a:ext>
            </a:extLst>
          </p:cNvPr>
          <p:cNvGraphicFramePr>
            <a:graphicFrameLocks noGrp="1"/>
          </p:cNvGraphicFramePr>
          <p:nvPr>
            <p:ph idx="16"/>
            <p:extLst>
              <p:ext uri="{D42A27DB-BD31-4B8C-83A1-F6EECF244321}">
                <p14:modId xmlns:p14="http://schemas.microsoft.com/office/powerpoint/2010/main" val="1173072287"/>
              </p:ext>
            </p:extLst>
          </p:nvPr>
        </p:nvGraphicFramePr>
        <p:xfrm>
          <a:off x="2411413" y="1800224"/>
          <a:ext cx="7964486" cy="3375278"/>
        </p:xfrm>
        <a:graphic>
          <a:graphicData uri="http://schemas.openxmlformats.org/drawingml/2006/table">
            <a:tbl>
              <a:tblPr firstRow="1" bandRow="1">
                <a:tableStyleId>{0E3FDE45-AF77-4B5C-9715-49D594BDF05E}</a:tableStyleId>
              </a:tblPr>
              <a:tblGrid>
                <a:gridCol w="3982243">
                  <a:extLst>
                    <a:ext uri="{9D8B030D-6E8A-4147-A177-3AD203B41FA5}">
                      <a16:colId xmlns:a16="http://schemas.microsoft.com/office/drawing/2014/main" val="623168146"/>
                    </a:ext>
                  </a:extLst>
                </a:gridCol>
                <a:gridCol w="3982243">
                  <a:extLst>
                    <a:ext uri="{9D8B030D-6E8A-4147-A177-3AD203B41FA5}">
                      <a16:colId xmlns:a16="http://schemas.microsoft.com/office/drawing/2014/main" val="3113600429"/>
                    </a:ext>
                  </a:extLst>
                </a:gridCol>
              </a:tblGrid>
              <a:tr h="737213">
                <a:tc>
                  <a:txBody>
                    <a:bodyPr/>
                    <a:lstStyle/>
                    <a:p>
                      <a:pPr algn="ctr"/>
                      <a:r>
                        <a:rPr lang="de-DE" sz="2800" dirty="0">
                          <a:solidFill>
                            <a:sysClr val="windowText" lastClr="000000"/>
                          </a:solidFill>
                        </a:rPr>
                        <a:t>Fach</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2800" dirty="0">
                          <a:solidFill>
                            <a:sysClr val="windowText" lastClr="000000"/>
                          </a:solidFill>
                        </a:rPr>
                        <a:t>Gewichtung</a:t>
                      </a:r>
                    </a:p>
                  </a:txBody>
                  <a:tcPr anchor="ctr"/>
                </a:tc>
                <a:extLst>
                  <a:ext uri="{0D108BD9-81ED-4DB2-BD59-A6C34878D82A}">
                    <a16:rowId xmlns:a16="http://schemas.microsoft.com/office/drawing/2014/main" val="4008727898"/>
                  </a:ext>
                </a:extLst>
              </a:tr>
              <a:tr h="527613">
                <a:tc>
                  <a:txBody>
                    <a:bodyPr/>
                    <a:lstStyle/>
                    <a:p>
                      <a:pPr algn="ctr"/>
                      <a:r>
                        <a:rPr lang="de-DE" dirty="0">
                          <a:solidFill>
                            <a:sysClr val="windowText" lastClr="000000"/>
                          </a:solidFill>
                        </a:rPr>
                        <a:t>Mathematik</a:t>
                      </a:r>
                    </a:p>
                  </a:txBody>
                  <a:tcPr anchor="ctr"/>
                </a:tc>
                <a:tc>
                  <a:txBody>
                    <a:bodyPr/>
                    <a:lstStyle/>
                    <a:p>
                      <a:pPr algn="ctr"/>
                      <a:r>
                        <a:rPr lang="de-DE" dirty="0">
                          <a:solidFill>
                            <a:sysClr val="windowText" lastClr="000000"/>
                          </a:solidFill>
                        </a:rPr>
                        <a:t>3-fach</a:t>
                      </a:r>
                    </a:p>
                  </a:txBody>
                  <a:tcPr anchor="ctr"/>
                </a:tc>
                <a:extLst>
                  <a:ext uri="{0D108BD9-81ED-4DB2-BD59-A6C34878D82A}">
                    <a16:rowId xmlns:a16="http://schemas.microsoft.com/office/drawing/2014/main" val="1277759876"/>
                  </a:ext>
                </a:extLst>
              </a:tr>
              <a:tr h="527613">
                <a:tc>
                  <a:txBody>
                    <a:bodyPr/>
                    <a:lstStyle/>
                    <a:p>
                      <a:pPr algn="ctr"/>
                      <a:r>
                        <a:rPr lang="de-DE" dirty="0">
                          <a:solidFill>
                            <a:sysClr val="windowText" lastClr="000000"/>
                          </a:solidFill>
                        </a:rPr>
                        <a:t>Deutsch</a:t>
                      </a:r>
                    </a:p>
                  </a:txBody>
                  <a:tcPr anchor="ctr"/>
                </a:tc>
                <a:tc>
                  <a:txBody>
                    <a:bodyPr/>
                    <a:lstStyle/>
                    <a:p>
                      <a:pPr algn="ctr"/>
                      <a:r>
                        <a:rPr lang="de-DE" dirty="0">
                          <a:solidFill>
                            <a:sysClr val="windowText" lastClr="000000"/>
                          </a:solidFill>
                        </a:rPr>
                        <a:t>3-fach</a:t>
                      </a:r>
                    </a:p>
                  </a:txBody>
                  <a:tcPr anchor="ctr"/>
                </a:tc>
                <a:extLst>
                  <a:ext uri="{0D108BD9-81ED-4DB2-BD59-A6C34878D82A}">
                    <a16:rowId xmlns:a16="http://schemas.microsoft.com/office/drawing/2014/main" val="783694198"/>
                  </a:ext>
                </a:extLst>
              </a:tr>
              <a:tr h="527613">
                <a:tc>
                  <a:txBody>
                    <a:bodyPr/>
                    <a:lstStyle/>
                    <a:p>
                      <a:pPr algn="ctr"/>
                      <a:r>
                        <a:rPr lang="de-DE" dirty="0">
                          <a:solidFill>
                            <a:sysClr val="windowText" lastClr="000000"/>
                          </a:solidFill>
                        </a:rPr>
                        <a:t>Englisch</a:t>
                      </a:r>
                    </a:p>
                  </a:txBody>
                  <a:tcPr anchor="ctr"/>
                </a:tc>
                <a:tc>
                  <a:txBody>
                    <a:bodyPr/>
                    <a:lstStyle/>
                    <a:p>
                      <a:pPr algn="ctr"/>
                      <a:r>
                        <a:rPr lang="de-DE" dirty="0">
                          <a:solidFill>
                            <a:sysClr val="windowText" lastClr="000000"/>
                          </a:solidFill>
                        </a:rPr>
                        <a:t>2-fach</a:t>
                      </a:r>
                    </a:p>
                  </a:txBody>
                  <a:tcPr anchor="ctr"/>
                </a:tc>
                <a:extLst>
                  <a:ext uri="{0D108BD9-81ED-4DB2-BD59-A6C34878D82A}">
                    <a16:rowId xmlns:a16="http://schemas.microsoft.com/office/drawing/2014/main" val="924193421"/>
                  </a:ext>
                </a:extLst>
              </a:tr>
              <a:tr h="527613">
                <a:tc>
                  <a:txBody>
                    <a:bodyPr/>
                    <a:lstStyle/>
                    <a:p>
                      <a:pPr algn="ctr"/>
                      <a:r>
                        <a:rPr lang="de-DE" dirty="0">
                          <a:solidFill>
                            <a:sysClr val="windowText" lastClr="000000"/>
                          </a:solidFill>
                        </a:rPr>
                        <a:t>Gesellschaftswissenschaften (Gewi)</a:t>
                      </a:r>
                    </a:p>
                  </a:txBody>
                  <a:tcPr anchor="ctr"/>
                </a:tc>
                <a:tc>
                  <a:txBody>
                    <a:bodyPr/>
                    <a:lstStyle/>
                    <a:p>
                      <a:pPr algn="ctr"/>
                      <a:r>
                        <a:rPr lang="de-DE" dirty="0">
                          <a:solidFill>
                            <a:sysClr val="windowText" lastClr="000000"/>
                          </a:solidFill>
                        </a:rPr>
                        <a:t>1-fach</a:t>
                      </a:r>
                    </a:p>
                  </a:txBody>
                  <a:tcPr anchor="ctr"/>
                </a:tc>
                <a:extLst>
                  <a:ext uri="{0D108BD9-81ED-4DB2-BD59-A6C34878D82A}">
                    <a16:rowId xmlns:a16="http://schemas.microsoft.com/office/drawing/2014/main" val="1213423759"/>
                  </a:ext>
                </a:extLst>
              </a:tr>
              <a:tr h="527613">
                <a:tc>
                  <a:txBody>
                    <a:bodyPr/>
                    <a:lstStyle/>
                    <a:p>
                      <a:pPr algn="ctr"/>
                      <a:r>
                        <a:rPr lang="de-DE" dirty="0">
                          <a:solidFill>
                            <a:sysClr val="windowText" lastClr="000000"/>
                          </a:solidFill>
                        </a:rPr>
                        <a:t>Naturwissenschaften (Nawi)</a:t>
                      </a:r>
                    </a:p>
                  </a:txBody>
                  <a:tcPr anchor="ctr"/>
                </a:tc>
                <a:tc>
                  <a:txBody>
                    <a:bodyPr/>
                    <a:lstStyle/>
                    <a:p>
                      <a:pPr algn="ctr"/>
                      <a:r>
                        <a:rPr lang="de-DE" dirty="0">
                          <a:solidFill>
                            <a:sysClr val="windowText" lastClr="000000"/>
                          </a:solidFill>
                        </a:rPr>
                        <a:t>1-fach</a:t>
                      </a:r>
                    </a:p>
                  </a:txBody>
                  <a:tcPr anchor="ctr"/>
                </a:tc>
                <a:extLst>
                  <a:ext uri="{0D108BD9-81ED-4DB2-BD59-A6C34878D82A}">
                    <a16:rowId xmlns:a16="http://schemas.microsoft.com/office/drawing/2014/main" val="1312568913"/>
                  </a:ext>
                </a:extLst>
              </a:tr>
            </a:tbl>
          </a:graphicData>
        </a:graphic>
      </p:graphicFrame>
      <p:sp>
        <p:nvSpPr>
          <p:cNvPr id="4" name="Textplatzhalter 3">
            <a:extLst>
              <a:ext uri="{FF2B5EF4-FFF2-40B4-BE49-F238E27FC236}">
                <a16:creationId xmlns:a16="http://schemas.microsoft.com/office/drawing/2014/main" id="{F05214EA-6763-A443-A810-C3ACD6710971}"/>
              </a:ext>
            </a:extLst>
          </p:cNvPr>
          <p:cNvSpPr>
            <a:spLocks noGrp="1"/>
          </p:cNvSpPr>
          <p:nvPr>
            <p:ph type="body" sz="quarter" idx="14"/>
          </p:nvPr>
        </p:nvSpPr>
        <p:spPr/>
        <p:txBody>
          <a:bodyPr/>
          <a:lstStyle/>
          <a:p>
            <a:endParaRPr lang="de-DE"/>
          </a:p>
        </p:txBody>
      </p:sp>
      <p:sp>
        <p:nvSpPr>
          <p:cNvPr id="5" name="Foliennummernplatzhalter 4">
            <a:extLst>
              <a:ext uri="{FF2B5EF4-FFF2-40B4-BE49-F238E27FC236}">
                <a16:creationId xmlns:a16="http://schemas.microsoft.com/office/drawing/2014/main" id="{C2A66CFF-D1EC-5591-E5C6-6FEC9B9CA10B}"/>
              </a:ext>
            </a:extLst>
          </p:cNvPr>
          <p:cNvSpPr>
            <a:spLocks noGrp="1"/>
          </p:cNvSpPr>
          <p:nvPr>
            <p:ph type="sldNum" sz="quarter" idx="12"/>
          </p:nvPr>
        </p:nvSpPr>
        <p:spPr/>
        <p:txBody>
          <a:bodyPr/>
          <a:lstStyle/>
          <a:p>
            <a:fld id="{22A6E4E4-31BA-6540-BBF7-429B7D9657BF}" type="slidenum">
              <a:rPr lang="de-DE" smtClean="0"/>
              <a:pPr/>
              <a:t>4</a:t>
            </a:fld>
            <a:endParaRPr lang="de-DE" dirty="0"/>
          </a:p>
        </p:txBody>
      </p:sp>
      <p:sp>
        <p:nvSpPr>
          <p:cNvPr id="7" name="Textfeld 6">
            <a:extLst>
              <a:ext uri="{FF2B5EF4-FFF2-40B4-BE49-F238E27FC236}">
                <a16:creationId xmlns:a16="http://schemas.microsoft.com/office/drawing/2014/main" id="{94CB034C-99E2-05AE-29CA-AA250517E621}"/>
              </a:ext>
            </a:extLst>
          </p:cNvPr>
          <p:cNvSpPr txBox="1"/>
          <p:nvPr/>
        </p:nvSpPr>
        <p:spPr>
          <a:xfrm>
            <a:off x="2411413" y="5349240"/>
            <a:ext cx="6458267" cy="646331"/>
          </a:xfrm>
          <a:prstGeom prst="rect">
            <a:avLst/>
          </a:prstGeom>
          <a:noFill/>
        </p:spPr>
        <p:txBody>
          <a:bodyPr wrap="square" rtlCol="0">
            <a:spAutoFit/>
          </a:bodyPr>
          <a:lstStyle/>
          <a:p>
            <a:r>
              <a:rPr lang="de-DE" dirty="0"/>
              <a:t>Die Summe der gewichteten Noten wird durch 10 geteilt.</a:t>
            </a:r>
          </a:p>
          <a:p>
            <a:endParaRPr lang="de-DE" dirty="0"/>
          </a:p>
        </p:txBody>
      </p:sp>
    </p:spTree>
    <p:extLst>
      <p:ext uri="{BB962C8B-B14F-4D97-AF65-F5344CB8AC3E}">
        <p14:creationId xmlns:p14="http://schemas.microsoft.com/office/powerpoint/2010/main" val="19971906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02C216-144D-E90F-2FD4-56FC89FCCC75}"/>
              </a:ext>
            </a:extLst>
          </p:cNvPr>
          <p:cNvSpPr>
            <a:spLocks noGrp="1"/>
          </p:cNvSpPr>
          <p:nvPr>
            <p:ph type="title"/>
          </p:nvPr>
        </p:nvSpPr>
        <p:spPr>
          <a:xfrm>
            <a:off x="2412000" y="684000"/>
            <a:ext cx="9378000" cy="907056"/>
          </a:xfrm>
        </p:spPr>
        <p:txBody>
          <a:bodyPr/>
          <a:lstStyle/>
          <a:p>
            <a:r>
              <a:rPr lang="de-DE" dirty="0"/>
              <a:t>Beispiele zur Berechnung</a:t>
            </a:r>
            <a:br>
              <a:rPr lang="de-DE" dirty="0"/>
            </a:br>
            <a:r>
              <a:rPr lang="de-DE" sz="2400" dirty="0"/>
              <a:t>Beispiel 1: Direkter Übergang zum Gymnasium</a:t>
            </a:r>
            <a:endParaRPr lang="de-DE" dirty="0"/>
          </a:p>
        </p:txBody>
      </p:sp>
      <p:graphicFrame>
        <p:nvGraphicFramePr>
          <p:cNvPr id="6" name="Inhaltsplatzhalter 5">
            <a:extLst>
              <a:ext uri="{FF2B5EF4-FFF2-40B4-BE49-F238E27FC236}">
                <a16:creationId xmlns:a16="http://schemas.microsoft.com/office/drawing/2014/main" id="{4DE086BB-EF6A-EA11-047C-47A7A0C45A7E}"/>
              </a:ext>
            </a:extLst>
          </p:cNvPr>
          <p:cNvGraphicFramePr>
            <a:graphicFrameLocks noGrp="1"/>
          </p:cNvGraphicFramePr>
          <p:nvPr>
            <p:ph idx="16"/>
            <p:extLst>
              <p:ext uri="{D42A27DB-BD31-4B8C-83A1-F6EECF244321}">
                <p14:modId xmlns:p14="http://schemas.microsoft.com/office/powerpoint/2010/main" val="3689912852"/>
              </p:ext>
            </p:extLst>
          </p:nvPr>
        </p:nvGraphicFramePr>
        <p:xfrm>
          <a:off x="2411413" y="1800225"/>
          <a:ext cx="7964484" cy="3369120"/>
        </p:xfrm>
        <a:graphic>
          <a:graphicData uri="http://schemas.openxmlformats.org/drawingml/2006/table">
            <a:tbl>
              <a:tblPr firstRow="1" bandRow="1">
                <a:tableStyleId>{9D7B26C5-4107-4FEC-AEDC-1716B250A1EF}</a:tableStyleId>
              </a:tblPr>
              <a:tblGrid>
                <a:gridCol w="1991121">
                  <a:extLst>
                    <a:ext uri="{9D8B030D-6E8A-4147-A177-3AD203B41FA5}">
                      <a16:colId xmlns:a16="http://schemas.microsoft.com/office/drawing/2014/main" val="2164475018"/>
                    </a:ext>
                  </a:extLst>
                </a:gridCol>
                <a:gridCol w="1991121">
                  <a:extLst>
                    <a:ext uri="{9D8B030D-6E8A-4147-A177-3AD203B41FA5}">
                      <a16:colId xmlns:a16="http://schemas.microsoft.com/office/drawing/2014/main" val="3599977789"/>
                    </a:ext>
                  </a:extLst>
                </a:gridCol>
                <a:gridCol w="1991121">
                  <a:extLst>
                    <a:ext uri="{9D8B030D-6E8A-4147-A177-3AD203B41FA5}">
                      <a16:colId xmlns:a16="http://schemas.microsoft.com/office/drawing/2014/main" val="2475967938"/>
                    </a:ext>
                  </a:extLst>
                </a:gridCol>
                <a:gridCol w="1991121">
                  <a:extLst>
                    <a:ext uri="{9D8B030D-6E8A-4147-A177-3AD203B41FA5}">
                      <a16:colId xmlns:a16="http://schemas.microsoft.com/office/drawing/2014/main" val="928887016"/>
                    </a:ext>
                  </a:extLst>
                </a:gridCol>
              </a:tblGrid>
              <a:tr h="558000">
                <a:tc>
                  <a:txBody>
                    <a:bodyPr/>
                    <a:lstStyle/>
                    <a:p>
                      <a:pPr algn="ctr"/>
                      <a:r>
                        <a:rPr lang="de-DE" dirty="0">
                          <a:solidFill>
                            <a:sysClr val="windowText" lastClr="000000"/>
                          </a:solidFill>
                        </a:rPr>
                        <a:t>Fach</a:t>
                      </a:r>
                    </a:p>
                  </a:txBody>
                  <a:tcPr anchor="ctr"/>
                </a:tc>
                <a:tc>
                  <a:txBody>
                    <a:bodyPr/>
                    <a:lstStyle/>
                    <a:p>
                      <a:pPr algn="ctr"/>
                      <a:r>
                        <a:rPr lang="de-DE" dirty="0">
                          <a:solidFill>
                            <a:sysClr val="windowText" lastClr="000000"/>
                          </a:solidFill>
                        </a:rPr>
                        <a:t>Note</a:t>
                      </a:r>
                    </a:p>
                    <a:p>
                      <a:pPr algn="ctr"/>
                      <a:r>
                        <a:rPr lang="de-DE" sz="1400" dirty="0">
                          <a:solidFill>
                            <a:sysClr val="windowText" lastClr="000000"/>
                          </a:solidFill>
                        </a:rPr>
                        <a:t>Halbjahreszeugnis</a:t>
                      </a:r>
                    </a:p>
                  </a:txBody>
                  <a:tcPr anchor="ctr"/>
                </a:tc>
                <a:tc>
                  <a:txBody>
                    <a:bodyPr/>
                    <a:lstStyle/>
                    <a:p>
                      <a:pPr algn="ctr"/>
                      <a:r>
                        <a:rPr lang="de-DE" dirty="0">
                          <a:solidFill>
                            <a:sysClr val="windowText" lastClr="000000"/>
                          </a:solidFill>
                        </a:rPr>
                        <a:t>Gewichtung</a:t>
                      </a:r>
                    </a:p>
                  </a:txBody>
                  <a:tcPr anchor="ctr"/>
                </a:tc>
                <a:tc>
                  <a:txBody>
                    <a:bodyPr/>
                    <a:lstStyle/>
                    <a:p>
                      <a:pPr algn="ctr"/>
                      <a:r>
                        <a:rPr lang="de-DE" dirty="0">
                          <a:solidFill>
                            <a:sysClr val="windowText" lastClr="000000"/>
                          </a:solidFill>
                        </a:rPr>
                        <a:t>Wert</a:t>
                      </a:r>
                    </a:p>
                  </a:txBody>
                  <a:tcPr anchor="ctr"/>
                </a:tc>
                <a:extLst>
                  <a:ext uri="{0D108BD9-81ED-4DB2-BD59-A6C34878D82A}">
                    <a16:rowId xmlns:a16="http://schemas.microsoft.com/office/drawing/2014/main" val="1872425842"/>
                  </a:ext>
                </a:extLst>
              </a:tr>
              <a:tr h="558000">
                <a:tc>
                  <a:txBody>
                    <a:bodyPr/>
                    <a:lstStyle/>
                    <a:p>
                      <a:pPr algn="ctr"/>
                      <a:r>
                        <a:rPr lang="de-DE" dirty="0">
                          <a:solidFill>
                            <a:sysClr val="windowText" lastClr="000000"/>
                          </a:solidFill>
                        </a:rPr>
                        <a:t>Mathematik</a:t>
                      </a:r>
                    </a:p>
                  </a:txBody>
                  <a:tcPr anchor="ctr"/>
                </a:tc>
                <a:tc>
                  <a:txBody>
                    <a:bodyPr/>
                    <a:lstStyle/>
                    <a:p>
                      <a:pPr algn="ctr"/>
                      <a:r>
                        <a:rPr lang="de-DE" dirty="0">
                          <a:solidFill>
                            <a:sysClr val="windowText" lastClr="000000"/>
                          </a:solidFill>
                        </a:rPr>
                        <a:t>2</a:t>
                      </a:r>
                    </a:p>
                  </a:txBody>
                  <a:tcPr anchor="ctr"/>
                </a:tc>
                <a:tc>
                  <a:txBody>
                    <a:bodyPr/>
                    <a:lstStyle/>
                    <a:p>
                      <a:pPr algn="ctr"/>
                      <a:r>
                        <a:rPr lang="de-DE" dirty="0">
                          <a:solidFill>
                            <a:sysClr val="windowText" lastClr="000000"/>
                          </a:solidFill>
                        </a:rPr>
                        <a:t>×3</a:t>
                      </a:r>
                    </a:p>
                  </a:txBody>
                  <a:tcPr anchor="ctr"/>
                </a:tc>
                <a:tc>
                  <a:txBody>
                    <a:bodyPr/>
                    <a:lstStyle/>
                    <a:p>
                      <a:pPr algn="ctr"/>
                      <a:r>
                        <a:rPr lang="de-DE" dirty="0">
                          <a:solidFill>
                            <a:sysClr val="windowText" lastClr="000000"/>
                          </a:solidFill>
                        </a:rPr>
                        <a:t>6</a:t>
                      </a:r>
                    </a:p>
                  </a:txBody>
                  <a:tcPr anchor="ctr"/>
                </a:tc>
                <a:extLst>
                  <a:ext uri="{0D108BD9-81ED-4DB2-BD59-A6C34878D82A}">
                    <a16:rowId xmlns:a16="http://schemas.microsoft.com/office/drawing/2014/main" val="2894574795"/>
                  </a:ext>
                </a:extLst>
              </a:tr>
              <a:tr h="558000">
                <a:tc>
                  <a:txBody>
                    <a:bodyPr/>
                    <a:lstStyle/>
                    <a:p>
                      <a:pPr algn="ctr"/>
                      <a:r>
                        <a:rPr lang="de-DE" dirty="0">
                          <a:solidFill>
                            <a:sysClr val="windowText" lastClr="000000"/>
                          </a:solidFill>
                        </a:rPr>
                        <a:t>Deutsch</a:t>
                      </a:r>
                    </a:p>
                  </a:txBody>
                  <a:tcPr anchor="ctr"/>
                </a:tc>
                <a:tc>
                  <a:txBody>
                    <a:bodyPr/>
                    <a:lstStyle/>
                    <a:p>
                      <a:pPr algn="ctr"/>
                      <a:r>
                        <a:rPr lang="de-DE" dirty="0">
                          <a:solidFill>
                            <a:sysClr val="windowText" lastClr="000000"/>
                          </a:solidFill>
                        </a:rPr>
                        <a:t>2</a:t>
                      </a:r>
                    </a:p>
                  </a:txBody>
                  <a:tcPr anchor="ctr"/>
                </a:tc>
                <a:tc>
                  <a:txBody>
                    <a:bodyPr/>
                    <a:lstStyle/>
                    <a:p>
                      <a:pPr algn="ctr"/>
                      <a:r>
                        <a:rPr lang="de-DE" dirty="0">
                          <a:solidFill>
                            <a:sysClr val="windowText" lastClr="000000"/>
                          </a:solidFill>
                        </a:rPr>
                        <a:t>×3</a:t>
                      </a:r>
                    </a:p>
                  </a:txBody>
                  <a:tcPr anchor="ctr"/>
                </a:tc>
                <a:tc>
                  <a:txBody>
                    <a:bodyPr/>
                    <a:lstStyle/>
                    <a:p>
                      <a:pPr algn="ctr"/>
                      <a:r>
                        <a:rPr lang="de-DE" dirty="0">
                          <a:solidFill>
                            <a:sysClr val="windowText" lastClr="000000"/>
                          </a:solidFill>
                        </a:rPr>
                        <a:t>6</a:t>
                      </a:r>
                    </a:p>
                  </a:txBody>
                  <a:tcPr anchor="ctr"/>
                </a:tc>
                <a:extLst>
                  <a:ext uri="{0D108BD9-81ED-4DB2-BD59-A6C34878D82A}">
                    <a16:rowId xmlns:a16="http://schemas.microsoft.com/office/drawing/2014/main" val="2076318179"/>
                  </a:ext>
                </a:extLst>
              </a:tr>
              <a:tr h="558000">
                <a:tc>
                  <a:txBody>
                    <a:bodyPr/>
                    <a:lstStyle/>
                    <a:p>
                      <a:pPr algn="ctr"/>
                      <a:r>
                        <a:rPr lang="de-DE" dirty="0">
                          <a:solidFill>
                            <a:sysClr val="windowText" lastClr="000000"/>
                          </a:solidFill>
                        </a:rPr>
                        <a:t>Englisch</a:t>
                      </a:r>
                    </a:p>
                  </a:txBody>
                  <a:tcPr anchor="ctr"/>
                </a:tc>
                <a:tc>
                  <a:txBody>
                    <a:bodyPr/>
                    <a:lstStyle/>
                    <a:p>
                      <a:pPr algn="ctr"/>
                      <a:r>
                        <a:rPr lang="de-DE" dirty="0">
                          <a:solidFill>
                            <a:sysClr val="windowText" lastClr="000000"/>
                          </a:solidFill>
                        </a:rPr>
                        <a:t>2</a:t>
                      </a:r>
                    </a:p>
                  </a:txBody>
                  <a:tcPr anchor="ctr"/>
                </a:tc>
                <a:tc>
                  <a:txBody>
                    <a:bodyPr/>
                    <a:lstStyle/>
                    <a:p>
                      <a:pPr algn="ctr"/>
                      <a:r>
                        <a:rPr lang="de-DE" dirty="0">
                          <a:solidFill>
                            <a:sysClr val="windowText" lastClr="000000"/>
                          </a:solidFill>
                        </a:rPr>
                        <a:t>×2</a:t>
                      </a:r>
                    </a:p>
                  </a:txBody>
                  <a:tcPr anchor="ctr"/>
                </a:tc>
                <a:tc>
                  <a:txBody>
                    <a:bodyPr/>
                    <a:lstStyle/>
                    <a:p>
                      <a:pPr algn="ctr"/>
                      <a:r>
                        <a:rPr lang="de-DE" dirty="0">
                          <a:solidFill>
                            <a:sysClr val="windowText" lastClr="000000"/>
                          </a:solidFill>
                        </a:rPr>
                        <a:t>4</a:t>
                      </a:r>
                    </a:p>
                  </a:txBody>
                  <a:tcPr anchor="ctr"/>
                </a:tc>
                <a:extLst>
                  <a:ext uri="{0D108BD9-81ED-4DB2-BD59-A6C34878D82A}">
                    <a16:rowId xmlns:a16="http://schemas.microsoft.com/office/drawing/2014/main" val="2168455331"/>
                  </a:ext>
                </a:extLst>
              </a:tr>
              <a:tr h="558000">
                <a:tc>
                  <a:txBody>
                    <a:bodyPr/>
                    <a:lstStyle/>
                    <a:p>
                      <a:pPr algn="ctr"/>
                      <a:r>
                        <a:rPr lang="de-DE" dirty="0">
                          <a:solidFill>
                            <a:sysClr val="windowText" lastClr="000000"/>
                          </a:solidFill>
                        </a:rPr>
                        <a:t>Gewi</a:t>
                      </a:r>
                    </a:p>
                  </a:txBody>
                  <a:tcPr anchor="ctr"/>
                </a:tc>
                <a:tc>
                  <a:txBody>
                    <a:bodyPr/>
                    <a:lstStyle/>
                    <a:p>
                      <a:pPr algn="ctr"/>
                      <a:r>
                        <a:rPr lang="de-DE" dirty="0">
                          <a:solidFill>
                            <a:sysClr val="windowText" lastClr="000000"/>
                          </a:solidFill>
                        </a:rPr>
                        <a:t>3</a:t>
                      </a:r>
                    </a:p>
                  </a:txBody>
                  <a:tcPr anchor="ctr"/>
                </a:tc>
                <a:tc>
                  <a:txBody>
                    <a:bodyPr/>
                    <a:lstStyle/>
                    <a:p>
                      <a:pPr algn="ctr"/>
                      <a:r>
                        <a:rPr lang="de-DE" dirty="0">
                          <a:solidFill>
                            <a:sysClr val="windowText" lastClr="000000"/>
                          </a:solidFill>
                        </a:rPr>
                        <a:t>×1</a:t>
                      </a:r>
                    </a:p>
                  </a:txBody>
                  <a:tcPr anchor="ctr"/>
                </a:tc>
                <a:tc>
                  <a:txBody>
                    <a:bodyPr/>
                    <a:lstStyle/>
                    <a:p>
                      <a:pPr algn="ctr"/>
                      <a:r>
                        <a:rPr lang="de-DE" dirty="0">
                          <a:solidFill>
                            <a:sysClr val="windowText" lastClr="000000"/>
                          </a:solidFill>
                        </a:rPr>
                        <a:t>3</a:t>
                      </a:r>
                    </a:p>
                  </a:txBody>
                  <a:tcPr anchor="ctr"/>
                </a:tc>
                <a:extLst>
                  <a:ext uri="{0D108BD9-81ED-4DB2-BD59-A6C34878D82A}">
                    <a16:rowId xmlns:a16="http://schemas.microsoft.com/office/drawing/2014/main" val="2086808019"/>
                  </a:ext>
                </a:extLst>
              </a:tr>
              <a:tr h="558000">
                <a:tc>
                  <a:txBody>
                    <a:bodyPr/>
                    <a:lstStyle/>
                    <a:p>
                      <a:pPr algn="ctr"/>
                      <a:r>
                        <a:rPr lang="de-DE" dirty="0">
                          <a:solidFill>
                            <a:sysClr val="windowText" lastClr="000000"/>
                          </a:solidFill>
                        </a:rPr>
                        <a:t>Nawi</a:t>
                      </a:r>
                    </a:p>
                  </a:txBody>
                  <a:tcPr anchor="ctr"/>
                </a:tc>
                <a:tc>
                  <a:txBody>
                    <a:bodyPr/>
                    <a:lstStyle/>
                    <a:p>
                      <a:pPr algn="ctr"/>
                      <a:r>
                        <a:rPr lang="de-DE" dirty="0">
                          <a:solidFill>
                            <a:sysClr val="windowText" lastClr="000000"/>
                          </a:solidFill>
                        </a:rPr>
                        <a:t>2</a:t>
                      </a:r>
                    </a:p>
                  </a:txBody>
                  <a:tcPr anchor="ctr"/>
                </a:tc>
                <a:tc>
                  <a:txBody>
                    <a:bodyPr/>
                    <a:lstStyle/>
                    <a:p>
                      <a:pPr algn="ctr"/>
                      <a:r>
                        <a:rPr lang="de-DE" dirty="0">
                          <a:solidFill>
                            <a:sysClr val="windowText" lastClr="000000"/>
                          </a:solidFill>
                        </a:rPr>
                        <a:t>×1</a:t>
                      </a:r>
                    </a:p>
                  </a:txBody>
                  <a:tcPr anchor="ctr"/>
                </a:tc>
                <a:tc>
                  <a:txBody>
                    <a:bodyPr/>
                    <a:lstStyle/>
                    <a:p>
                      <a:pPr algn="ctr"/>
                      <a:r>
                        <a:rPr lang="de-DE" dirty="0">
                          <a:solidFill>
                            <a:sysClr val="windowText" lastClr="000000"/>
                          </a:solidFill>
                        </a:rPr>
                        <a:t>2</a:t>
                      </a:r>
                    </a:p>
                  </a:txBody>
                  <a:tcPr anchor="ctr"/>
                </a:tc>
                <a:extLst>
                  <a:ext uri="{0D108BD9-81ED-4DB2-BD59-A6C34878D82A}">
                    <a16:rowId xmlns:a16="http://schemas.microsoft.com/office/drawing/2014/main" val="2234284609"/>
                  </a:ext>
                </a:extLst>
              </a:tr>
            </a:tbl>
          </a:graphicData>
        </a:graphic>
      </p:graphicFrame>
      <p:sp>
        <p:nvSpPr>
          <p:cNvPr id="4" name="Textplatzhalter 3">
            <a:extLst>
              <a:ext uri="{FF2B5EF4-FFF2-40B4-BE49-F238E27FC236}">
                <a16:creationId xmlns:a16="http://schemas.microsoft.com/office/drawing/2014/main" id="{61690419-171A-660D-132A-650A37213D5B}"/>
              </a:ext>
            </a:extLst>
          </p:cNvPr>
          <p:cNvSpPr>
            <a:spLocks noGrp="1"/>
          </p:cNvSpPr>
          <p:nvPr>
            <p:ph type="body" sz="quarter" idx="14"/>
          </p:nvPr>
        </p:nvSpPr>
        <p:spPr/>
        <p:txBody>
          <a:bodyPr/>
          <a:lstStyle/>
          <a:p>
            <a:endParaRPr lang="de-DE"/>
          </a:p>
        </p:txBody>
      </p:sp>
      <p:sp>
        <p:nvSpPr>
          <p:cNvPr id="5" name="Foliennummernplatzhalter 4">
            <a:extLst>
              <a:ext uri="{FF2B5EF4-FFF2-40B4-BE49-F238E27FC236}">
                <a16:creationId xmlns:a16="http://schemas.microsoft.com/office/drawing/2014/main" id="{B4FD22FC-6435-FCC4-1C00-441FDA167C06}"/>
              </a:ext>
            </a:extLst>
          </p:cNvPr>
          <p:cNvSpPr>
            <a:spLocks noGrp="1"/>
          </p:cNvSpPr>
          <p:nvPr>
            <p:ph type="sldNum" sz="quarter" idx="12"/>
          </p:nvPr>
        </p:nvSpPr>
        <p:spPr/>
        <p:txBody>
          <a:bodyPr/>
          <a:lstStyle/>
          <a:p>
            <a:fld id="{22A6E4E4-31BA-6540-BBF7-429B7D9657BF}" type="slidenum">
              <a:rPr lang="de-DE" smtClean="0"/>
              <a:pPr/>
              <a:t>5</a:t>
            </a:fld>
            <a:endParaRPr lang="de-DE" dirty="0"/>
          </a:p>
        </p:txBody>
      </p:sp>
      <p:graphicFrame>
        <p:nvGraphicFramePr>
          <p:cNvPr id="8" name="Tabelle 7">
            <a:extLst>
              <a:ext uri="{FF2B5EF4-FFF2-40B4-BE49-F238E27FC236}">
                <a16:creationId xmlns:a16="http://schemas.microsoft.com/office/drawing/2014/main" id="{A86BB99B-BAEA-6013-21C9-E64D2627D831}"/>
              </a:ext>
            </a:extLst>
          </p:cNvPr>
          <p:cNvGraphicFramePr>
            <a:graphicFrameLocks noGrp="1"/>
          </p:cNvGraphicFramePr>
          <p:nvPr>
            <p:extLst>
              <p:ext uri="{D42A27DB-BD31-4B8C-83A1-F6EECF244321}">
                <p14:modId xmlns:p14="http://schemas.microsoft.com/office/powerpoint/2010/main" val="1689570285"/>
              </p:ext>
            </p:extLst>
          </p:nvPr>
        </p:nvGraphicFramePr>
        <p:xfrm>
          <a:off x="2411413" y="5246523"/>
          <a:ext cx="7964484" cy="1280160"/>
        </p:xfrm>
        <a:graphic>
          <a:graphicData uri="http://schemas.openxmlformats.org/drawingml/2006/table">
            <a:tbl>
              <a:tblPr firstRow="1" bandRow="1"/>
              <a:tblGrid>
                <a:gridCol w="3982242">
                  <a:extLst>
                    <a:ext uri="{9D8B030D-6E8A-4147-A177-3AD203B41FA5}">
                      <a16:colId xmlns:a16="http://schemas.microsoft.com/office/drawing/2014/main" val="731595974"/>
                    </a:ext>
                  </a:extLst>
                </a:gridCol>
                <a:gridCol w="3982242">
                  <a:extLst>
                    <a:ext uri="{9D8B030D-6E8A-4147-A177-3AD203B41FA5}">
                      <a16:colId xmlns:a16="http://schemas.microsoft.com/office/drawing/2014/main" val="1085369901"/>
                    </a:ext>
                  </a:extLst>
                </a:gridCol>
              </a:tblGrid>
              <a:tr h="618098">
                <a:tc>
                  <a:txBody>
                    <a:bodyPr/>
                    <a:lstStyle>
                      <a:lvl1pPr marL="0" algn="l" defTabSz="914400" rtl="0" eaLnBrk="1" latinLnBrk="0" hangingPunct="1">
                        <a:defRPr sz="1800" b="1" kern="1200">
                          <a:solidFill>
                            <a:schemeClr val="lt1"/>
                          </a:solidFill>
                          <a:latin typeface="Arial Narrow"/>
                        </a:defRPr>
                      </a:lvl1pPr>
                      <a:lvl2pPr marL="457200" algn="l" defTabSz="914400" rtl="0" eaLnBrk="1" latinLnBrk="0" hangingPunct="1">
                        <a:defRPr sz="1800" b="1" kern="1200">
                          <a:solidFill>
                            <a:schemeClr val="lt1"/>
                          </a:solidFill>
                          <a:latin typeface="Arial Narrow"/>
                        </a:defRPr>
                      </a:lvl2pPr>
                      <a:lvl3pPr marL="914400" algn="l" defTabSz="914400" rtl="0" eaLnBrk="1" latinLnBrk="0" hangingPunct="1">
                        <a:defRPr sz="1800" b="1" kern="1200">
                          <a:solidFill>
                            <a:schemeClr val="lt1"/>
                          </a:solidFill>
                          <a:latin typeface="Arial Narrow"/>
                        </a:defRPr>
                      </a:lvl3pPr>
                      <a:lvl4pPr marL="1371600" algn="l" defTabSz="914400" rtl="0" eaLnBrk="1" latinLnBrk="0" hangingPunct="1">
                        <a:defRPr sz="1800" b="1" kern="1200">
                          <a:solidFill>
                            <a:schemeClr val="lt1"/>
                          </a:solidFill>
                          <a:latin typeface="Arial Narrow"/>
                        </a:defRPr>
                      </a:lvl4pPr>
                      <a:lvl5pPr marL="1828800" algn="l" defTabSz="914400" rtl="0" eaLnBrk="1" latinLnBrk="0" hangingPunct="1">
                        <a:defRPr sz="1800" b="1" kern="1200">
                          <a:solidFill>
                            <a:schemeClr val="lt1"/>
                          </a:solidFill>
                          <a:latin typeface="Arial Narrow"/>
                        </a:defRPr>
                      </a:lvl5pPr>
                      <a:lvl6pPr marL="2286000" algn="l" defTabSz="914400" rtl="0" eaLnBrk="1" latinLnBrk="0" hangingPunct="1">
                        <a:defRPr sz="1800" b="1" kern="1200">
                          <a:solidFill>
                            <a:schemeClr val="lt1"/>
                          </a:solidFill>
                          <a:latin typeface="Arial Narrow"/>
                        </a:defRPr>
                      </a:lvl6pPr>
                      <a:lvl7pPr marL="2743200" algn="l" defTabSz="914400" rtl="0" eaLnBrk="1" latinLnBrk="0" hangingPunct="1">
                        <a:defRPr sz="1800" b="1" kern="1200">
                          <a:solidFill>
                            <a:schemeClr val="lt1"/>
                          </a:solidFill>
                          <a:latin typeface="Arial Narrow"/>
                        </a:defRPr>
                      </a:lvl7pPr>
                      <a:lvl8pPr marL="3200400" algn="l" defTabSz="914400" rtl="0" eaLnBrk="1" latinLnBrk="0" hangingPunct="1">
                        <a:defRPr sz="1800" b="1" kern="1200">
                          <a:solidFill>
                            <a:schemeClr val="lt1"/>
                          </a:solidFill>
                          <a:latin typeface="Arial Narrow"/>
                        </a:defRPr>
                      </a:lvl8pPr>
                      <a:lvl9pPr marL="3657600" algn="l" defTabSz="914400" rtl="0" eaLnBrk="1" latinLnBrk="0" hangingPunct="1">
                        <a:defRPr sz="1800" b="1" kern="1200">
                          <a:solidFill>
                            <a:schemeClr val="lt1"/>
                          </a:solidFill>
                          <a:latin typeface="Arial Narrow"/>
                        </a:defRPr>
                      </a:lvl9pPr>
                    </a:lstStyle>
                    <a:p>
                      <a:pPr algn="ctr"/>
                      <a:r>
                        <a:rPr lang="de-DE" b="0" dirty="0">
                          <a:solidFill>
                            <a:schemeClr val="tx2"/>
                          </a:solidFill>
                          <a:latin typeface="+mn-lt"/>
                        </a:rPr>
                        <a:t>Gesamtsumme 21</a:t>
                      </a: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Narrow"/>
                        </a:defRPr>
                      </a:lvl1pPr>
                      <a:lvl2pPr marL="457200" algn="l" defTabSz="914400" rtl="0" eaLnBrk="1" latinLnBrk="0" hangingPunct="1">
                        <a:defRPr sz="1800" b="1" kern="1200">
                          <a:solidFill>
                            <a:schemeClr val="lt1"/>
                          </a:solidFill>
                          <a:latin typeface="Arial Narrow"/>
                        </a:defRPr>
                      </a:lvl2pPr>
                      <a:lvl3pPr marL="914400" algn="l" defTabSz="914400" rtl="0" eaLnBrk="1" latinLnBrk="0" hangingPunct="1">
                        <a:defRPr sz="1800" b="1" kern="1200">
                          <a:solidFill>
                            <a:schemeClr val="lt1"/>
                          </a:solidFill>
                          <a:latin typeface="Arial Narrow"/>
                        </a:defRPr>
                      </a:lvl3pPr>
                      <a:lvl4pPr marL="1371600" algn="l" defTabSz="914400" rtl="0" eaLnBrk="1" latinLnBrk="0" hangingPunct="1">
                        <a:defRPr sz="1800" b="1" kern="1200">
                          <a:solidFill>
                            <a:schemeClr val="lt1"/>
                          </a:solidFill>
                          <a:latin typeface="Arial Narrow"/>
                        </a:defRPr>
                      </a:lvl4pPr>
                      <a:lvl5pPr marL="1828800" algn="l" defTabSz="914400" rtl="0" eaLnBrk="1" latinLnBrk="0" hangingPunct="1">
                        <a:defRPr sz="1800" b="1" kern="1200">
                          <a:solidFill>
                            <a:schemeClr val="lt1"/>
                          </a:solidFill>
                          <a:latin typeface="Arial Narrow"/>
                        </a:defRPr>
                      </a:lvl5pPr>
                      <a:lvl6pPr marL="2286000" algn="l" defTabSz="914400" rtl="0" eaLnBrk="1" latinLnBrk="0" hangingPunct="1">
                        <a:defRPr sz="1800" b="1" kern="1200">
                          <a:solidFill>
                            <a:schemeClr val="lt1"/>
                          </a:solidFill>
                          <a:latin typeface="Arial Narrow"/>
                        </a:defRPr>
                      </a:lvl6pPr>
                      <a:lvl7pPr marL="2743200" algn="l" defTabSz="914400" rtl="0" eaLnBrk="1" latinLnBrk="0" hangingPunct="1">
                        <a:defRPr sz="1800" b="1" kern="1200">
                          <a:solidFill>
                            <a:schemeClr val="lt1"/>
                          </a:solidFill>
                          <a:latin typeface="Arial Narrow"/>
                        </a:defRPr>
                      </a:lvl7pPr>
                      <a:lvl8pPr marL="3200400" algn="l" defTabSz="914400" rtl="0" eaLnBrk="1" latinLnBrk="0" hangingPunct="1">
                        <a:defRPr sz="1800" b="1" kern="1200">
                          <a:solidFill>
                            <a:schemeClr val="lt1"/>
                          </a:solidFill>
                          <a:latin typeface="Arial Narrow"/>
                        </a:defRPr>
                      </a:lvl8pPr>
                      <a:lvl9pPr marL="3657600" algn="l" defTabSz="914400" rtl="0" eaLnBrk="1" latinLnBrk="0" hangingPunct="1">
                        <a:defRPr sz="1800" b="1" kern="1200">
                          <a:solidFill>
                            <a:schemeClr val="lt1"/>
                          </a:solidFill>
                          <a:latin typeface="Arial Narrow"/>
                        </a:defRPr>
                      </a:lvl9pPr>
                    </a:lstStyle>
                    <a:p>
                      <a:pPr algn="ctr"/>
                      <a:r>
                        <a:rPr lang="de-DE" dirty="0">
                          <a:solidFill>
                            <a:schemeClr val="tx2"/>
                          </a:solidFill>
                          <a:latin typeface="+mn-lt"/>
                        </a:rPr>
                        <a:t>Der erforderliche Durchschnitt von 2,3 wird erreicht.</a:t>
                      </a: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142380262"/>
                  </a:ext>
                </a:extLst>
              </a:tr>
              <a:tr h="529798">
                <a:tc>
                  <a:txBody>
                    <a:bodyPr/>
                    <a:lstStyle>
                      <a:lvl1pPr marL="0" algn="l" defTabSz="914400" rtl="0" eaLnBrk="1" latinLnBrk="0" hangingPunct="1">
                        <a:defRPr sz="1800" kern="1200">
                          <a:solidFill>
                            <a:schemeClr val="dk1"/>
                          </a:solidFill>
                          <a:latin typeface="Arial Narrow"/>
                        </a:defRPr>
                      </a:lvl1pPr>
                      <a:lvl2pPr marL="457200" algn="l" defTabSz="914400" rtl="0" eaLnBrk="1" latinLnBrk="0" hangingPunct="1">
                        <a:defRPr sz="1800" kern="1200">
                          <a:solidFill>
                            <a:schemeClr val="dk1"/>
                          </a:solidFill>
                          <a:latin typeface="Arial Narrow"/>
                        </a:defRPr>
                      </a:lvl2pPr>
                      <a:lvl3pPr marL="914400" algn="l" defTabSz="914400" rtl="0" eaLnBrk="1" latinLnBrk="0" hangingPunct="1">
                        <a:defRPr sz="1800" kern="1200">
                          <a:solidFill>
                            <a:schemeClr val="dk1"/>
                          </a:solidFill>
                          <a:latin typeface="Arial Narrow"/>
                        </a:defRPr>
                      </a:lvl3pPr>
                      <a:lvl4pPr marL="1371600" algn="l" defTabSz="914400" rtl="0" eaLnBrk="1" latinLnBrk="0" hangingPunct="1">
                        <a:defRPr sz="1800" kern="1200">
                          <a:solidFill>
                            <a:schemeClr val="dk1"/>
                          </a:solidFill>
                          <a:latin typeface="Arial Narrow"/>
                        </a:defRPr>
                      </a:lvl4pPr>
                      <a:lvl5pPr marL="1828800" algn="l" defTabSz="914400" rtl="0" eaLnBrk="1" latinLnBrk="0" hangingPunct="1">
                        <a:defRPr sz="1800" kern="1200">
                          <a:solidFill>
                            <a:schemeClr val="dk1"/>
                          </a:solidFill>
                          <a:latin typeface="Arial Narrow"/>
                        </a:defRPr>
                      </a:lvl5pPr>
                      <a:lvl6pPr marL="2286000" algn="l" defTabSz="914400" rtl="0" eaLnBrk="1" latinLnBrk="0" hangingPunct="1">
                        <a:defRPr sz="1800" kern="1200">
                          <a:solidFill>
                            <a:schemeClr val="dk1"/>
                          </a:solidFill>
                          <a:latin typeface="Arial Narrow"/>
                        </a:defRPr>
                      </a:lvl6pPr>
                      <a:lvl7pPr marL="2743200" algn="l" defTabSz="914400" rtl="0" eaLnBrk="1" latinLnBrk="0" hangingPunct="1">
                        <a:defRPr sz="1800" kern="1200">
                          <a:solidFill>
                            <a:schemeClr val="dk1"/>
                          </a:solidFill>
                          <a:latin typeface="Arial Narrow"/>
                        </a:defRPr>
                      </a:lvl7pPr>
                      <a:lvl8pPr marL="3200400" algn="l" defTabSz="914400" rtl="0" eaLnBrk="1" latinLnBrk="0" hangingPunct="1">
                        <a:defRPr sz="1800" kern="1200">
                          <a:solidFill>
                            <a:schemeClr val="dk1"/>
                          </a:solidFill>
                          <a:latin typeface="Arial Narrow"/>
                        </a:defRPr>
                      </a:lvl8pPr>
                      <a:lvl9pPr marL="3657600" algn="l" defTabSz="914400" rtl="0" eaLnBrk="1" latinLnBrk="0" hangingPunct="1">
                        <a:defRPr sz="1800" kern="1200">
                          <a:solidFill>
                            <a:schemeClr val="dk1"/>
                          </a:solidFill>
                          <a:latin typeface="Arial Narrow"/>
                        </a:defRPr>
                      </a:lvl9pPr>
                    </a:lstStyle>
                    <a:p>
                      <a:pPr algn="ctr"/>
                      <a:r>
                        <a:rPr lang="de-DE" dirty="0">
                          <a:solidFill>
                            <a:schemeClr val="tx2"/>
                          </a:solidFill>
                          <a:latin typeface="+mn-lt"/>
                        </a:rPr>
                        <a:t>21 : 10 = 2,1</a:t>
                      </a:r>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Narrow"/>
                        </a:defRPr>
                      </a:lvl1pPr>
                      <a:lvl2pPr marL="457200" algn="l" defTabSz="914400" rtl="0" eaLnBrk="1" latinLnBrk="0" hangingPunct="1">
                        <a:defRPr sz="1800" kern="1200">
                          <a:solidFill>
                            <a:schemeClr val="dk1"/>
                          </a:solidFill>
                          <a:latin typeface="Arial Narrow"/>
                        </a:defRPr>
                      </a:lvl2pPr>
                      <a:lvl3pPr marL="914400" algn="l" defTabSz="914400" rtl="0" eaLnBrk="1" latinLnBrk="0" hangingPunct="1">
                        <a:defRPr sz="1800" kern="1200">
                          <a:solidFill>
                            <a:schemeClr val="dk1"/>
                          </a:solidFill>
                          <a:latin typeface="Arial Narrow"/>
                        </a:defRPr>
                      </a:lvl3pPr>
                      <a:lvl4pPr marL="1371600" algn="l" defTabSz="914400" rtl="0" eaLnBrk="1" latinLnBrk="0" hangingPunct="1">
                        <a:defRPr sz="1800" kern="1200">
                          <a:solidFill>
                            <a:schemeClr val="dk1"/>
                          </a:solidFill>
                          <a:latin typeface="Arial Narrow"/>
                        </a:defRPr>
                      </a:lvl4pPr>
                      <a:lvl5pPr marL="1828800" algn="l" defTabSz="914400" rtl="0" eaLnBrk="1" latinLnBrk="0" hangingPunct="1">
                        <a:defRPr sz="1800" kern="1200">
                          <a:solidFill>
                            <a:schemeClr val="dk1"/>
                          </a:solidFill>
                          <a:latin typeface="Arial Narrow"/>
                        </a:defRPr>
                      </a:lvl5pPr>
                      <a:lvl6pPr marL="2286000" algn="l" defTabSz="914400" rtl="0" eaLnBrk="1" latinLnBrk="0" hangingPunct="1">
                        <a:defRPr sz="1800" kern="1200">
                          <a:solidFill>
                            <a:schemeClr val="dk1"/>
                          </a:solidFill>
                          <a:latin typeface="Arial Narrow"/>
                        </a:defRPr>
                      </a:lvl6pPr>
                      <a:lvl7pPr marL="2743200" algn="l" defTabSz="914400" rtl="0" eaLnBrk="1" latinLnBrk="0" hangingPunct="1">
                        <a:defRPr sz="1800" kern="1200">
                          <a:solidFill>
                            <a:schemeClr val="dk1"/>
                          </a:solidFill>
                          <a:latin typeface="Arial Narrow"/>
                        </a:defRPr>
                      </a:lvl7pPr>
                      <a:lvl8pPr marL="3200400" algn="l" defTabSz="914400" rtl="0" eaLnBrk="1" latinLnBrk="0" hangingPunct="1">
                        <a:defRPr sz="1800" kern="1200">
                          <a:solidFill>
                            <a:schemeClr val="dk1"/>
                          </a:solidFill>
                          <a:latin typeface="Arial Narrow"/>
                        </a:defRPr>
                      </a:lvl8pPr>
                      <a:lvl9pPr marL="3657600" algn="l" defTabSz="914400" rtl="0" eaLnBrk="1" latinLnBrk="0" hangingPunct="1">
                        <a:defRPr sz="1800" kern="1200">
                          <a:solidFill>
                            <a:schemeClr val="dk1"/>
                          </a:solidFill>
                          <a:latin typeface="Arial Narrow"/>
                        </a:defRPr>
                      </a:lvl9pPr>
                    </a:lstStyle>
                    <a:p>
                      <a:pPr algn="ctr"/>
                      <a:r>
                        <a:rPr lang="de-DE" dirty="0">
                          <a:solidFill>
                            <a:schemeClr val="tx2"/>
                          </a:solidFill>
                          <a:latin typeface="+mn-lt"/>
                        </a:rPr>
                        <a:t>→ Direkter Übergang zum Gymnasium möglich.</a:t>
                      </a:r>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598413262"/>
                  </a:ext>
                </a:extLst>
              </a:tr>
            </a:tbl>
          </a:graphicData>
        </a:graphic>
      </p:graphicFrame>
    </p:spTree>
    <p:extLst>
      <p:ext uri="{BB962C8B-B14F-4D97-AF65-F5344CB8AC3E}">
        <p14:creationId xmlns:p14="http://schemas.microsoft.com/office/powerpoint/2010/main" val="24445617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FD0C1-ECBE-E36F-9989-3A9A3D3DF27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E9F1445-DCD9-F563-5B19-18C458CEDC3C}"/>
              </a:ext>
            </a:extLst>
          </p:cNvPr>
          <p:cNvSpPr>
            <a:spLocks noGrp="1"/>
          </p:cNvSpPr>
          <p:nvPr>
            <p:ph type="title"/>
          </p:nvPr>
        </p:nvSpPr>
        <p:spPr>
          <a:xfrm>
            <a:off x="2412000" y="684000"/>
            <a:ext cx="9378000" cy="907056"/>
          </a:xfrm>
        </p:spPr>
        <p:txBody>
          <a:bodyPr/>
          <a:lstStyle/>
          <a:p>
            <a:r>
              <a:rPr lang="de-DE" dirty="0"/>
              <a:t>Beispiele zur Berechnung</a:t>
            </a:r>
            <a:br>
              <a:rPr lang="de-DE" dirty="0"/>
            </a:br>
            <a:r>
              <a:rPr lang="de-DE" sz="2400" dirty="0"/>
              <a:t>Beispiel 2: Grenzwert erreicht</a:t>
            </a:r>
            <a:endParaRPr lang="de-DE" dirty="0"/>
          </a:p>
        </p:txBody>
      </p:sp>
      <p:graphicFrame>
        <p:nvGraphicFramePr>
          <p:cNvPr id="6" name="Inhaltsplatzhalter 5">
            <a:extLst>
              <a:ext uri="{FF2B5EF4-FFF2-40B4-BE49-F238E27FC236}">
                <a16:creationId xmlns:a16="http://schemas.microsoft.com/office/drawing/2014/main" id="{AB344553-EB47-6AF5-0BC0-73366AA6AB10}"/>
              </a:ext>
            </a:extLst>
          </p:cNvPr>
          <p:cNvGraphicFramePr>
            <a:graphicFrameLocks noGrp="1"/>
          </p:cNvGraphicFramePr>
          <p:nvPr>
            <p:ph idx="16"/>
            <p:extLst>
              <p:ext uri="{D42A27DB-BD31-4B8C-83A1-F6EECF244321}">
                <p14:modId xmlns:p14="http://schemas.microsoft.com/office/powerpoint/2010/main" val="4055562857"/>
              </p:ext>
            </p:extLst>
          </p:nvPr>
        </p:nvGraphicFramePr>
        <p:xfrm>
          <a:off x="2411413" y="1800225"/>
          <a:ext cx="7964484" cy="3369120"/>
        </p:xfrm>
        <a:graphic>
          <a:graphicData uri="http://schemas.openxmlformats.org/drawingml/2006/table">
            <a:tbl>
              <a:tblPr firstRow="1" bandRow="1">
                <a:tableStyleId>{9D7B26C5-4107-4FEC-AEDC-1716B250A1EF}</a:tableStyleId>
              </a:tblPr>
              <a:tblGrid>
                <a:gridCol w="1991121">
                  <a:extLst>
                    <a:ext uri="{9D8B030D-6E8A-4147-A177-3AD203B41FA5}">
                      <a16:colId xmlns:a16="http://schemas.microsoft.com/office/drawing/2014/main" val="2164475018"/>
                    </a:ext>
                  </a:extLst>
                </a:gridCol>
                <a:gridCol w="1991121">
                  <a:extLst>
                    <a:ext uri="{9D8B030D-6E8A-4147-A177-3AD203B41FA5}">
                      <a16:colId xmlns:a16="http://schemas.microsoft.com/office/drawing/2014/main" val="3599977789"/>
                    </a:ext>
                  </a:extLst>
                </a:gridCol>
                <a:gridCol w="1991121">
                  <a:extLst>
                    <a:ext uri="{9D8B030D-6E8A-4147-A177-3AD203B41FA5}">
                      <a16:colId xmlns:a16="http://schemas.microsoft.com/office/drawing/2014/main" val="2475967938"/>
                    </a:ext>
                  </a:extLst>
                </a:gridCol>
                <a:gridCol w="1991121">
                  <a:extLst>
                    <a:ext uri="{9D8B030D-6E8A-4147-A177-3AD203B41FA5}">
                      <a16:colId xmlns:a16="http://schemas.microsoft.com/office/drawing/2014/main" val="928887016"/>
                    </a:ext>
                  </a:extLst>
                </a:gridCol>
              </a:tblGrid>
              <a:tr h="558000">
                <a:tc>
                  <a:txBody>
                    <a:bodyPr/>
                    <a:lstStyle/>
                    <a:p>
                      <a:pPr algn="ctr"/>
                      <a:r>
                        <a:rPr lang="de-DE" dirty="0">
                          <a:solidFill>
                            <a:sysClr val="windowText" lastClr="000000"/>
                          </a:solidFill>
                        </a:rPr>
                        <a:t>Fach</a:t>
                      </a:r>
                    </a:p>
                  </a:txBody>
                  <a:tcPr anchor="ctr"/>
                </a:tc>
                <a:tc>
                  <a:txBody>
                    <a:bodyPr/>
                    <a:lstStyle/>
                    <a:p>
                      <a:pPr algn="ctr"/>
                      <a:r>
                        <a:rPr lang="de-DE" dirty="0">
                          <a:solidFill>
                            <a:sysClr val="windowText" lastClr="000000"/>
                          </a:solidFill>
                        </a:rPr>
                        <a:t>Note</a:t>
                      </a:r>
                    </a:p>
                    <a:p>
                      <a:pPr algn="ctr"/>
                      <a:r>
                        <a:rPr lang="de-DE" sz="1400" dirty="0">
                          <a:solidFill>
                            <a:sysClr val="windowText" lastClr="000000"/>
                          </a:solidFill>
                        </a:rPr>
                        <a:t>Halbjahreszeugnis</a:t>
                      </a:r>
                    </a:p>
                  </a:txBody>
                  <a:tcPr anchor="ctr"/>
                </a:tc>
                <a:tc>
                  <a:txBody>
                    <a:bodyPr/>
                    <a:lstStyle/>
                    <a:p>
                      <a:pPr algn="ctr"/>
                      <a:r>
                        <a:rPr lang="de-DE" dirty="0">
                          <a:solidFill>
                            <a:sysClr val="windowText" lastClr="000000"/>
                          </a:solidFill>
                        </a:rPr>
                        <a:t>Gewichtung</a:t>
                      </a:r>
                    </a:p>
                  </a:txBody>
                  <a:tcPr anchor="ctr"/>
                </a:tc>
                <a:tc>
                  <a:txBody>
                    <a:bodyPr/>
                    <a:lstStyle/>
                    <a:p>
                      <a:pPr algn="ctr"/>
                      <a:r>
                        <a:rPr lang="de-DE" dirty="0">
                          <a:solidFill>
                            <a:sysClr val="windowText" lastClr="000000"/>
                          </a:solidFill>
                        </a:rPr>
                        <a:t>Wert</a:t>
                      </a:r>
                    </a:p>
                  </a:txBody>
                  <a:tcPr anchor="ctr"/>
                </a:tc>
                <a:extLst>
                  <a:ext uri="{0D108BD9-81ED-4DB2-BD59-A6C34878D82A}">
                    <a16:rowId xmlns:a16="http://schemas.microsoft.com/office/drawing/2014/main" val="1872425842"/>
                  </a:ext>
                </a:extLst>
              </a:tr>
              <a:tr h="558000">
                <a:tc>
                  <a:txBody>
                    <a:bodyPr/>
                    <a:lstStyle/>
                    <a:p>
                      <a:pPr algn="ctr"/>
                      <a:r>
                        <a:rPr lang="de-DE" dirty="0">
                          <a:solidFill>
                            <a:sysClr val="windowText" lastClr="000000"/>
                          </a:solidFill>
                        </a:rPr>
                        <a:t>Mathematik</a:t>
                      </a:r>
                    </a:p>
                  </a:txBody>
                  <a:tcPr anchor="ctr"/>
                </a:tc>
                <a:tc>
                  <a:txBody>
                    <a:bodyPr/>
                    <a:lstStyle/>
                    <a:p>
                      <a:pPr algn="ctr"/>
                      <a:r>
                        <a:rPr lang="de-DE" dirty="0">
                          <a:solidFill>
                            <a:sysClr val="windowText" lastClr="000000"/>
                          </a:solidFill>
                        </a:rPr>
                        <a:t>2</a:t>
                      </a:r>
                    </a:p>
                  </a:txBody>
                  <a:tcPr anchor="ctr"/>
                </a:tc>
                <a:tc>
                  <a:txBody>
                    <a:bodyPr/>
                    <a:lstStyle/>
                    <a:p>
                      <a:pPr algn="ctr"/>
                      <a:r>
                        <a:rPr lang="de-DE" dirty="0">
                          <a:solidFill>
                            <a:sysClr val="windowText" lastClr="000000"/>
                          </a:solidFill>
                        </a:rPr>
                        <a:t>×3</a:t>
                      </a:r>
                    </a:p>
                  </a:txBody>
                  <a:tcPr anchor="ctr"/>
                </a:tc>
                <a:tc>
                  <a:txBody>
                    <a:bodyPr/>
                    <a:lstStyle/>
                    <a:p>
                      <a:pPr algn="ctr"/>
                      <a:r>
                        <a:rPr lang="de-DE" dirty="0">
                          <a:solidFill>
                            <a:sysClr val="windowText" lastClr="000000"/>
                          </a:solidFill>
                        </a:rPr>
                        <a:t>6</a:t>
                      </a:r>
                    </a:p>
                  </a:txBody>
                  <a:tcPr anchor="ctr"/>
                </a:tc>
                <a:extLst>
                  <a:ext uri="{0D108BD9-81ED-4DB2-BD59-A6C34878D82A}">
                    <a16:rowId xmlns:a16="http://schemas.microsoft.com/office/drawing/2014/main" val="2894574795"/>
                  </a:ext>
                </a:extLst>
              </a:tr>
              <a:tr h="558000">
                <a:tc>
                  <a:txBody>
                    <a:bodyPr/>
                    <a:lstStyle/>
                    <a:p>
                      <a:pPr algn="ctr"/>
                      <a:r>
                        <a:rPr lang="de-DE" dirty="0">
                          <a:solidFill>
                            <a:sysClr val="windowText" lastClr="000000"/>
                          </a:solidFill>
                        </a:rPr>
                        <a:t>Deutsch</a:t>
                      </a:r>
                    </a:p>
                  </a:txBody>
                  <a:tcPr anchor="ctr"/>
                </a:tc>
                <a:tc>
                  <a:txBody>
                    <a:bodyPr/>
                    <a:lstStyle/>
                    <a:p>
                      <a:pPr algn="ctr"/>
                      <a:r>
                        <a:rPr lang="de-DE" dirty="0">
                          <a:solidFill>
                            <a:sysClr val="windowText" lastClr="000000"/>
                          </a:solidFill>
                        </a:rPr>
                        <a:t>2</a:t>
                      </a:r>
                    </a:p>
                  </a:txBody>
                  <a:tcPr anchor="ctr"/>
                </a:tc>
                <a:tc>
                  <a:txBody>
                    <a:bodyPr/>
                    <a:lstStyle/>
                    <a:p>
                      <a:pPr algn="ctr"/>
                      <a:r>
                        <a:rPr lang="de-DE" dirty="0">
                          <a:solidFill>
                            <a:sysClr val="windowText" lastClr="000000"/>
                          </a:solidFill>
                        </a:rPr>
                        <a:t>×3</a:t>
                      </a:r>
                    </a:p>
                  </a:txBody>
                  <a:tcPr anchor="ctr"/>
                </a:tc>
                <a:tc>
                  <a:txBody>
                    <a:bodyPr/>
                    <a:lstStyle/>
                    <a:p>
                      <a:pPr algn="ctr"/>
                      <a:r>
                        <a:rPr lang="de-DE" dirty="0">
                          <a:solidFill>
                            <a:sysClr val="windowText" lastClr="000000"/>
                          </a:solidFill>
                        </a:rPr>
                        <a:t>6</a:t>
                      </a:r>
                    </a:p>
                  </a:txBody>
                  <a:tcPr anchor="ctr"/>
                </a:tc>
                <a:extLst>
                  <a:ext uri="{0D108BD9-81ED-4DB2-BD59-A6C34878D82A}">
                    <a16:rowId xmlns:a16="http://schemas.microsoft.com/office/drawing/2014/main" val="2076318179"/>
                  </a:ext>
                </a:extLst>
              </a:tr>
              <a:tr h="558000">
                <a:tc>
                  <a:txBody>
                    <a:bodyPr/>
                    <a:lstStyle/>
                    <a:p>
                      <a:pPr algn="ctr"/>
                      <a:r>
                        <a:rPr lang="de-DE" dirty="0">
                          <a:solidFill>
                            <a:sysClr val="windowText" lastClr="000000"/>
                          </a:solidFill>
                        </a:rPr>
                        <a:t>Englisch</a:t>
                      </a:r>
                    </a:p>
                  </a:txBody>
                  <a:tcPr anchor="ctr"/>
                </a:tc>
                <a:tc>
                  <a:txBody>
                    <a:bodyPr/>
                    <a:lstStyle/>
                    <a:p>
                      <a:pPr algn="ctr"/>
                      <a:r>
                        <a:rPr lang="de-DE" dirty="0">
                          <a:solidFill>
                            <a:sysClr val="windowText" lastClr="000000"/>
                          </a:solidFill>
                        </a:rPr>
                        <a:t>3</a:t>
                      </a:r>
                    </a:p>
                  </a:txBody>
                  <a:tcPr anchor="ctr"/>
                </a:tc>
                <a:tc>
                  <a:txBody>
                    <a:bodyPr/>
                    <a:lstStyle/>
                    <a:p>
                      <a:pPr algn="ctr"/>
                      <a:r>
                        <a:rPr lang="de-DE" dirty="0">
                          <a:solidFill>
                            <a:sysClr val="windowText" lastClr="000000"/>
                          </a:solidFill>
                        </a:rPr>
                        <a:t>×2</a:t>
                      </a:r>
                    </a:p>
                  </a:txBody>
                  <a:tcPr anchor="ctr"/>
                </a:tc>
                <a:tc>
                  <a:txBody>
                    <a:bodyPr/>
                    <a:lstStyle/>
                    <a:p>
                      <a:pPr algn="ctr"/>
                      <a:r>
                        <a:rPr lang="de-DE" dirty="0">
                          <a:solidFill>
                            <a:sysClr val="windowText" lastClr="000000"/>
                          </a:solidFill>
                        </a:rPr>
                        <a:t>6</a:t>
                      </a:r>
                    </a:p>
                  </a:txBody>
                  <a:tcPr anchor="ctr"/>
                </a:tc>
                <a:extLst>
                  <a:ext uri="{0D108BD9-81ED-4DB2-BD59-A6C34878D82A}">
                    <a16:rowId xmlns:a16="http://schemas.microsoft.com/office/drawing/2014/main" val="2168455331"/>
                  </a:ext>
                </a:extLst>
              </a:tr>
              <a:tr h="558000">
                <a:tc>
                  <a:txBody>
                    <a:bodyPr/>
                    <a:lstStyle/>
                    <a:p>
                      <a:pPr algn="ctr"/>
                      <a:r>
                        <a:rPr lang="de-DE" dirty="0">
                          <a:solidFill>
                            <a:sysClr val="windowText" lastClr="000000"/>
                          </a:solidFill>
                        </a:rPr>
                        <a:t>Gewi</a:t>
                      </a:r>
                    </a:p>
                  </a:txBody>
                  <a:tcPr anchor="ctr"/>
                </a:tc>
                <a:tc>
                  <a:txBody>
                    <a:bodyPr/>
                    <a:lstStyle/>
                    <a:p>
                      <a:pPr algn="ctr"/>
                      <a:r>
                        <a:rPr lang="de-DE" dirty="0">
                          <a:solidFill>
                            <a:sysClr val="windowText" lastClr="000000"/>
                          </a:solidFill>
                        </a:rPr>
                        <a:t>3</a:t>
                      </a:r>
                    </a:p>
                  </a:txBody>
                  <a:tcPr anchor="ctr"/>
                </a:tc>
                <a:tc>
                  <a:txBody>
                    <a:bodyPr/>
                    <a:lstStyle/>
                    <a:p>
                      <a:pPr algn="ctr"/>
                      <a:r>
                        <a:rPr lang="de-DE" dirty="0">
                          <a:solidFill>
                            <a:sysClr val="windowText" lastClr="000000"/>
                          </a:solidFill>
                        </a:rPr>
                        <a:t>×1</a:t>
                      </a:r>
                    </a:p>
                  </a:txBody>
                  <a:tcPr anchor="ctr"/>
                </a:tc>
                <a:tc>
                  <a:txBody>
                    <a:bodyPr/>
                    <a:lstStyle/>
                    <a:p>
                      <a:pPr algn="ctr"/>
                      <a:r>
                        <a:rPr lang="de-DE" dirty="0">
                          <a:solidFill>
                            <a:sysClr val="windowText" lastClr="000000"/>
                          </a:solidFill>
                        </a:rPr>
                        <a:t>3</a:t>
                      </a:r>
                    </a:p>
                  </a:txBody>
                  <a:tcPr anchor="ctr"/>
                </a:tc>
                <a:extLst>
                  <a:ext uri="{0D108BD9-81ED-4DB2-BD59-A6C34878D82A}">
                    <a16:rowId xmlns:a16="http://schemas.microsoft.com/office/drawing/2014/main" val="2086808019"/>
                  </a:ext>
                </a:extLst>
              </a:tr>
              <a:tr h="558000">
                <a:tc>
                  <a:txBody>
                    <a:bodyPr/>
                    <a:lstStyle/>
                    <a:p>
                      <a:pPr algn="ctr"/>
                      <a:r>
                        <a:rPr lang="de-DE" dirty="0">
                          <a:solidFill>
                            <a:sysClr val="windowText" lastClr="000000"/>
                          </a:solidFill>
                        </a:rPr>
                        <a:t>Nawi</a:t>
                      </a:r>
                    </a:p>
                  </a:txBody>
                  <a:tcPr anchor="ctr"/>
                </a:tc>
                <a:tc>
                  <a:txBody>
                    <a:bodyPr/>
                    <a:lstStyle/>
                    <a:p>
                      <a:pPr algn="ctr"/>
                      <a:r>
                        <a:rPr lang="de-DE" dirty="0">
                          <a:solidFill>
                            <a:sysClr val="windowText" lastClr="000000"/>
                          </a:solidFill>
                        </a:rPr>
                        <a:t>2</a:t>
                      </a:r>
                    </a:p>
                  </a:txBody>
                  <a:tcPr anchor="ctr"/>
                </a:tc>
                <a:tc>
                  <a:txBody>
                    <a:bodyPr/>
                    <a:lstStyle/>
                    <a:p>
                      <a:pPr algn="ctr"/>
                      <a:r>
                        <a:rPr lang="de-DE" dirty="0">
                          <a:solidFill>
                            <a:sysClr val="windowText" lastClr="000000"/>
                          </a:solidFill>
                        </a:rPr>
                        <a:t>×1</a:t>
                      </a:r>
                    </a:p>
                  </a:txBody>
                  <a:tcPr anchor="ctr"/>
                </a:tc>
                <a:tc>
                  <a:txBody>
                    <a:bodyPr/>
                    <a:lstStyle/>
                    <a:p>
                      <a:pPr algn="ctr"/>
                      <a:r>
                        <a:rPr lang="de-DE" dirty="0">
                          <a:solidFill>
                            <a:sysClr val="windowText" lastClr="000000"/>
                          </a:solidFill>
                        </a:rPr>
                        <a:t>2</a:t>
                      </a:r>
                    </a:p>
                  </a:txBody>
                  <a:tcPr anchor="ctr"/>
                </a:tc>
                <a:extLst>
                  <a:ext uri="{0D108BD9-81ED-4DB2-BD59-A6C34878D82A}">
                    <a16:rowId xmlns:a16="http://schemas.microsoft.com/office/drawing/2014/main" val="2234284609"/>
                  </a:ext>
                </a:extLst>
              </a:tr>
            </a:tbl>
          </a:graphicData>
        </a:graphic>
      </p:graphicFrame>
      <p:sp>
        <p:nvSpPr>
          <p:cNvPr id="4" name="Textplatzhalter 3">
            <a:extLst>
              <a:ext uri="{FF2B5EF4-FFF2-40B4-BE49-F238E27FC236}">
                <a16:creationId xmlns:a16="http://schemas.microsoft.com/office/drawing/2014/main" id="{28E56C6E-8698-6FB2-0EBD-9C65CB49DF0F}"/>
              </a:ext>
            </a:extLst>
          </p:cNvPr>
          <p:cNvSpPr>
            <a:spLocks noGrp="1"/>
          </p:cNvSpPr>
          <p:nvPr>
            <p:ph type="body" sz="quarter" idx="14"/>
          </p:nvPr>
        </p:nvSpPr>
        <p:spPr/>
        <p:txBody>
          <a:bodyPr/>
          <a:lstStyle/>
          <a:p>
            <a:endParaRPr lang="de-DE"/>
          </a:p>
        </p:txBody>
      </p:sp>
      <p:sp>
        <p:nvSpPr>
          <p:cNvPr id="5" name="Foliennummernplatzhalter 4">
            <a:extLst>
              <a:ext uri="{FF2B5EF4-FFF2-40B4-BE49-F238E27FC236}">
                <a16:creationId xmlns:a16="http://schemas.microsoft.com/office/drawing/2014/main" id="{F7D0E887-5B2A-36D1-9206-D9B5766A67EB}"/>
              </a:ext>
            </a:extLst>
          </p:cNvPr>
          <p:cNvSpPr>
            <a:spLocks noGrp="1"/>
          </p:cNvSpPr>
          <p:nvPr>
            <p:ph type="sldNum" sz="quarter" idx="12"/>
          </p:nvPr>
        </p:nvSpPr>
        <p:spPr/>
        <p:txBody>
          <a:bodyPr/>
          <a:lstStyle/>
          <a:p>
            <a:fld id="{22A6E4E4-31BA-6540-BBF7-429B7D9657BF}" type="slidenum">
              <a:rPr lang="de-DE" smtClean="0"/>
              <a:pPr/>
              <a:t>6</a:t>
            </a:fld>
            <a:endParaRPr lang="de-DE" dirty="0"/>
          </a:p>
        </p:txBody>
      </p:sp>
      <p:graphicFrame>
        <p:nvGraphicFramePr>
          <p:cNvPr id="8" name="Tabelle 7">
            <a:extLst>
              <a:ext uri="{FF2B5EF4-FFF2-40B4-BE49-F238E27FC236}">
                <a16:creationId xmlns:a16="http://schemas.microsoft.com/office/drawing/2014/main" id="{E460EB14-0888-8B56-0FC9-E7A47EBECF70}"/>
              </a:ext>
            </a:extLst>
          </p:cNvPr>
          <p:cNvGraphicFramePr>
            <a:graphicFrameLocks noGrp="1"/>
          </p:cNvGraphicFramePr>
          <p:nvPr>
            <p:extLst>
              <p:ext uri="{D42A27DB-BD31-4B8C-83A1-F6EECF244321}">
                <p14:modId xmlns:p14="http://schemas.microsoft.com/office/powerpoint/2010/main" val="2334653947"/>
              </p:ext>
            </p:extLst>
          </p:nvPr>
        </p:nvGraphicFramePr>
        <p:xfrm>
          <a:off x="2411413" y="5246523"/>
          <a:ext cx="7964484" cy="1280160"/>
        </p:xfrm>
        <a:graphic>
          <a:graphicData uri="http://schemas.openxmlformats.org/drawingml/2006/table">
            <a:tbl>
              <a:tblPr firstRow="1" bandRow="1"/>
              <a:tblGrid>
                <a:gridCol w="3982242">
                  <a:extLst>
                    <a:ext uri="{9D8B030D-6E8A-4147-A177-3AD203B41FA5}">
                      <a16:colId xmlns:a16="http://schemas.microsoft.com/office/drawing/2014/main" val="731595974"/>
                    </a:ext>
                  </a:extLst>
                </a:gridCol>
                <a:gridCol w="3982242">
                  <a:extLst>
                    <a:ext uri="{9D8B030D-6E8A-4147-A177-3AD203B41FA5}">
                      <a16:colId xmlns:a16="http://schemas.microsoft.com/office/drawing/2014/main" val="1085369901"/>
                    </a:ext>
                  </a:extLst>
                </a:gridCol>
              </a:tblGrid>
              <a:tr h="618098">
                <a:tc>
                  <a:txBody>
                    <a:bodyPr/>
                    <a:lstStyle>
                      <a:lvl1pPr marL="0" algn="l" defTabSz="914400" rtl="0" eaLnBrk="1" latinLnBrk="0" hangingPunct="1">
                        <a:defRPr sz="1800" b="1" kern="1200">
                          <a:solidFill>
                            <a:schemeClr val="lt1"/>
                          </a:solidFill>
                          <a:latin typeface="Arial Narrow"/>
                        </a:defRPr>
                      </a:lvl1pPr>
                      <a:lvl2pPr marL="457200" algn="l" defTabSz="914400" rtl="0" eaLnBrk="1" latinLnBrk="0" hangingPunct="1">
                        <a:defRPr sz="1800" b="1" kern="1200">
                          <a:solidFill>
                            <a:schemeClr val="lt1"/>
                          </a:solidFill>
                          <a:latin typeface="Arial Narrow"/>
                        </a:defRPr>
                      </a:lvl2pPr>
                      <a:lvl3pPr marL="914400" algn="l" defTabSz="914400" rtl="0" eaLnBrk="1" latinLnBrk="0" hangingPunct="1">
                        <a:defRPr sz="1800" b="1" kern="1200">
                          <a:solidFill>
                            <a:schemeClr val="lt1"/>
                          </a:solidFill>
                          <a:latin typeface="Arial Narrow"/>
                        </a:defRPr>
                      </a:lvl3pPr>
                      <a:lvl4pPr marL="1371600" algn="l" defTabSz="914400" rtl="0" eaLnBrk="1" latinLnBrk="0" hangingPunct="1">
                        <a:defRPr sz="1800" b="1" kern="1200">
                          <a:solidFill>
                            <a:schemeClr val="lt1"/>
                          </a:solidFill>
                          <a:latin typeface="Arial Narrow"/>
                        </a:defRPr>
                      </a:lvl4pPr>
                      <a:lvl5pPr marL="1828800" algn="l" defTabSz="914400" rtl="0" eaLnBrk="1" latinLnBrk="0" hangingPunct="1">
                        <a:defRPr sz="1800" b="1" kern="1200">
                          <a:solidFill>
                            <a:schemeClr val="lt1"/>
                          </a:solidFill>
                          <a:latin typeface="Arial Narrow"/>
                        </a:defRPr>
                      </a:lvl5pPr>
                      <a:lvl6pPr marL="2286000" algn="l" defTabSz="914400" rtl="0" eaLnBrk="1" latinLnBrk="0" hangingPunct="1">
                        <a:defRPr sz="1800" b="1" kern="1200">
                          <a:solidFill>
                            <a:schemeClr val="lt1"/>
                          </a:solidFill>
                          <a:latin typeface="Arial Narrow"/>
                        </a:defRPr>
                      </a:lvl6pPr>
                      <a:lvl7pPr marL="2743200" algn="l" defTabSz="914400" rtl="0" eaLnBrk="1" latinLnBrk="0" hangingPunct="1">
                        <a:defRPr sz="1800" b="1" kern="1200">
                          <a:solidFill>
                            <a:schemeClr val="lt1"/>
                          </a:solidFill>
                          <a:latin typeface="Arial Narrow"/>
                        </a:defRPr>
                      </a:lvl7pPr>
                      <a:lvl8pPr marL="3200400" algn="l" defTabSz="914400" rtl="0" eaLnBrk="1" latinLnBrk="0" hangingPunct="1">
                        <a:defRPr sz="1800" b="1" kern="1200">
                          <a:solidFill>
                            <a:schemeClr val="lt1"/>
                          </a:solidFill>
                          <a:latin typeface="Arial Narrow"/>
                        </a:defRPr>
                      </a:lvl8pPr>
                      <a:lvl9pPr marL="3657600" algn="l" defTabSz="914400" rtl="0" eaLnBrk="1" latinLnBrk="0" hangingPunct="1">
                        <a:defRPr sz="1800" b="1" kern="1200">
                          <a:solidFill>
                            <a:schemeClr val="lt1"/>
                          </a:solidFill>
                          <a:latin typeface="Arial Narrow"/>
                        </a:defRPr>
                      </a:lvl9pPr>
                    </a:lstStyle>
                    <a:p>
                      <a:pPr algn="ctr"/>
                      <a:r>
                        <a:rPr lang="de-DE" b="0" dirty="0">
                          <a:solidFill>
                            <a:schemeClr val="tx2"/>
                          </a:solidFill>
                          <a:latin typeface="+mn-lt"/>
                        </a:rPr>
                        <a:t>Gesamtsumme 23</a:t>
                      </a: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Narrow"/>
                        </a:defRPr>
                      </a:lvl1pPr>
                      <a:lvl2pPr marL="457200" algn="l" defTabSz="914400" rtl="0" eaLnBrk="1" latinLnBrk="0" hangingPunct="1">
                        <a:defRPr sz="1800" b="1" kern="1200">
                          <a:solidFill>
                            <a:schemeClr val="lt1"/>
                          </a:solidFill>
                          <a:latin typeface="Arial Narrow"/>
                        </a:defRPr>
                      </a:lvl2pPr>
                      <a:lvl3pPr marL="914400" algn="l" defTabSz="914400" rtl="0" eaLnBrk="1" latinLnBrk="0" hangingPunct="1">
                        <a:defRPr sz="1800" b="1" kern="1200">
                          <a:solidFill>
                            <a:schemeClr val="lt1"/>
                          </a:solidFill>
                          <a:latin typeface="Arial Narrow"/>
                        </a:defRPr>
                      </a:lvl3pPr>
                      <a:lvl4pPr marL="1371600" algn="l" defTabSz="914400" rtl="0" eaLnBrk="1" latinLnBrk="0" hangingPunct="1">
                        <a:defRPr sz="1800" b="1" kern="1200">
                          <a:solidFill>
                            <a:schemeClr val="lt1"/>
                          </a:solidFill>
                          <a:latin typeface="Arial Narrow"/>
                        </a:defRPr>
                      </a:lvl4pPr>
                      <a:lvl5pPr marL="1828800" algn="l" defTabSz="914400" rtl="0" eaLnBrk="1" latinLnBrk="0" hangingPunct="1">
                        <a:defRPr sz="1800" b="1" kern="1200">
                          <a:solidFill>
                            <a:schemeClr val="lt1"/>
                          </a:solidFill>
                          <a:latin typeface="Arial Narrow"/>
                        </a:defRPr>
                      </a:lvl5pPr>
                      <a:lvl6pPr marL="2286000" algn="l" defTabSz="914400" rtl="0" eaLnBrk="1" latinLnBrk="0" hangingPunct="1">
                        <a:defRPr sz="1800" b="1" kern="1200">
                          <a:solidFill>
                            <a:schemeClr val="lt1"/>
                          </a:solidFill>
                          <a:latin typeface="Arial Narrow"/>
                        </a:defRPr>
                      </a:lvl6pPr>
                      <a:lvl7pPr marL="2743200" algn="l" defTabSz="914400" rtl="0" eaLnBrk="1" latinLnBrk="0" hangingPunct="1">
                        <a:defRPr sz="1800" b="1" kern="1200">
                          <a:solidFill>
                            <a:schemeClr val="lt1"/>
                          </a:solidFill>
                          <a:latin typeface="Arial Narrow"/>
                        </a:defRPr>
                      </a:lvl7pPr>
                      <a:lvl8pPr marL="3200400" algn="l" defTabSz="914400" rtl="0" eaLnBrk="1" latinLnBrk="0" hangingPunct="1">
                        <a:defRPr sz="1800" b="1" kern="1200">
                          <a:solidFill>
                            <a:schemeClr val="lt1"/>
                          </a:solidFill>
                          <a:latin typeface="Arial Narrow"/>
                        </a:defRPr>
                      </a:lvl8pPr>
                      <a:lvl9pPr marL="3657600" algn="l" defTabSz="914400" rtl="0" eaLnBrk="1" latinLnBrk="0" hangingPunct="1">
                        <a:defRPr sz="1800" b="1" kern="1200">
                          <a:solidFill>
                            <a:schemeClr val="lt1"/>
                          </a:solidFill>
                          <a:latin typeface="Arial Narrow"/>
                        </a:defRPr>
                      </a:lvl9pPr>
                    </a:lstStyle>
                    <a:p>
                      <a:pPr algn="ctr"/>
                      <a:r>
                        <a:rPr lang="de-DE" dirty="0">
                          <a:solidFill>
                            <a:schemeClr val="tx2"/>
                          </a:solidFill>
                          <a:latin typeface="+mn-lt"/>
                        </a:rPr>
                        <a:t>Der erforderliche Durchschnitt von 2,3 wird genau erreicht.</a:t>
                      </a: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142380262"/>
                  </a:ext>
                </a:extLst>
              </a:tr>
              <a:tr h="529798">
                <a:tc>
                  <a:txBody>
                    <a:bodyPr/>
                    <a:lstStyle>
                      <a:lvl1pPr marL="0" algn="l" defTabSz="914400" rtl="0" eaLnBrk="1" latinLnBrk="0" hangingPunct="1">
                        <a:defRPr sz="1800" kern="1200">
                          <a:solidFill>
                            <a:schemeClr val="dk1"/>
                          </a:solidFill>
                          <a:latin typeface="Arial Narrow"/>
                        </a:defRPr>
                      </a:lvl1pPr>
                      <a:lvl2pPr marL="457200" algn="l" defTabSz="914400" rtl="0" eaLnBrk="1" latinLnBrk="0" hangingPunct="1">
                        <a:defRPr sz="1800" kern="1200">
                          <a:solidFill>
                            <a:schemeClr val="dk1"/>
                          </a:solidFill>
                          <a:latin typeface="Arial Narrow"/>
                        </a:defRPr>
                      </a:lvl2pPr>
                      <a:lvl3pPr marL="914400" algn="l" defTabSz="914400" rtl="0" eaLnBrk="1" latinLnBrk="0" hangingPunct="1">
                        <a:defRPr sz="1800" kern="1200">
                          <a:solidFill>
                            <a:schemeClr val="dk1"/>
                          </a:solidFill>
                          <a:latin typeface="Arial Narrow"/>
                        </a:defRPr>
                      </a:lvl3pPr>
                      <a:lvl4pPr marL="1371600" algn="l" defTabSz="914400" rtl="0" eaLnBrk="1" latinLnBrk="0" hangingPunct="1">
                        <a:defRPr sz="1800" kern="1200">
                          <a:solidFill>
                            <a:schemeClr val="dk1"/>
                          </a:solidFill>
                          <a:latin typeface="Arial Narrow"/>
                        </a:defRPr>
                      </a:lvl4pPr>
                      <a:lvl5pPr marL="1828800" algn="l" defTabSz="914400" rtl="0" eaLnBrk="1" latinLnBrk="0" hangingPunct="1">
                        <a:defRPr sz="1800" kern="1200">
                          <a:solidFill>
                            <a:schemeClr val="dk1"/>
                          </a:solidFill>
                          <a:latin typeface="Arial Narrow"/>
                        </a:defRPr>
                      </a:lvl5pPr>
                      <a:lvl6pPr marL="2286000" algn="l" defTabSz="914400" rtl="0" eaLnBrk="1" latinLnBrk="0" hangingPunct="1">
                        <a:defRPr sz="1800" kern="1200">
                          <a:solidFill>
                            <a:schemeClr val="dk1"/>
                          </a:solidFill>
                          <a:latin typeface="Arial Narrow"/>
                        </a:defRPr>
                      </a:lvl6pPr>
                      <a:lvl7pPr marL="2743200" algn="l" defTabSz="914400" rtl="0" eaLnBrk="1" latinLnBrk="0" hangingPunct="1">
                        <a:defRPr sz="1800" kern="1200">
                          <a:solidFill>
                            <a:schemeClr val="dk1"/>
                          </a:solidFill>
                          <a:latin typeface="Arial Narrow"/>
                        </a:defRPr>
                      </a:lvl7pPr>
                      <a:lvl8pPr marL="3200400" algn="l" defTabSz="914400" rtl="0" eaLnBrk="1" latinLnBrk="0" hangingPunct="1">
                        <a:defRPr sz="1800" kern="1200">
                          <a:solidFill>
                            <a:schemeClr val="dk1"/>
                          </a:solidFill>
                          <a:latin typeface="Arial Narrow"/>
                        </a:defRPr>
                      </a:lvl8pPr>
                      <a:lvl9pPr marL="3657600" algn="l" defTabSz="914400" rtl="0" eaLnBrk="1" latinLnBrk="0" hangingPunct="1">
                        <a:defRPr sz="1800" kern="1200">
                          <a:solidFill>
                            <a:schemeClr val="dk1"/>
                          </a:solidFill>
                          <a:latin typeface="Arial Narrow"/>
                        </a:defRPr>
                      </a:lvl9pPr>
                    </a:lstStyle>
                    <a:p>
                      <a:pPr algn="ctr"/>
                      <a:r>
                        <a:rPr lang="de-DE" dirty="0">
                          <a:solidFill>
                            <a:schemeClr val="tx2"/>
                          </a:solidFill>
                          <a:latin typeface="+mn-lt"/>
                        </a:rPr>
                        <a:t>23 : 10 = 2,3</a:t>
                      </a:r>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Narrow"/>
                        </a:defRPr>
                      </a:lvl1pPr>
                      <a:lvl2pPr marL="457200" algn="l" defTabSz="914400" rtl="0" eaLnBrk="1" latinLnBrk="0" hangingPunct="1">
                        <a:defRPr sz="1800" kern="1200">
                          <a:solidFill>
                            <a:schemeClr val="dk1"/>
                          </a:solidFill>
                          <a:latin typeface="Arial Narrow"/>
                        </a:defRPr>
                      </a:lvl2pPr>
                      <a:lvl3pPr marL="914400" algn="l" defTabSz="914400" rtl="0" eaLnBrk="1" latinLnBrk="0" hangingPunct="1">
                        <a:defRPr sz="1800" kern="1200">
                          <a:solidFill>
                            <a:schemeClr val="dk1"/>
                          </a:solidFill>
                          <a:latin typeface="Arial Narrow"/>
                        </a:defRPr>
                      </a:lvl3pPr>
                      <a:lvl4pPr marL="1371600" algn="l" defTabSz="914400" rtl="0" eaLnBrk="1" latinLnBrk="0" hangingPunct="1">
                        <a:defRPr sz="1800" kern="1200">
                          <a:solidFill>
                            <a:schemeClr val="dk1"/>
                          </a:solidFill>
                          <a:latin typeface="Arial Narrow"/>
                        </a:defRPr>
                      </a:lvl4pPr>
                      <a:lvl5pPr marL="1828800" algn="l" defTabSz="914400" rtl="0" eaLnBrk="1" latinLnBrk="0" hangingPunct="1">
                        <a:defRPr sz="1800" kern="1200">
                          <a:solidFill>
                            <a:schemeClr val="dk1"/>
                          </a:solidFill>
                          <a:latin typeface="Arial Narrow"/>
                        </a:defRPr>
                      </a:lvl5pPr>
                      <a:lvl6pPr marL="2286000" algn="l" defTabSz="914400" rtl="0" eaLnBrk="1" latinLnBrk="0" hangingPunct="1">
                        <a:defRPr sz="1800" kern="1200">
                          <a:solidFill>
                            <a:schemeClr val="dk1"/>
                          </a:solidFill>
                          <a:latin typeface="Arial Narrow"/>
                        </a:defRPr>
                      </a:lvl6pPr>
                      <a:lvl7pPr marL="2743200" algn="l" defTabSz="914400" rtl="0" eaLnBrk="1" latinLnBrk="0" hangingPunct="1">
                        <a:defRPr sz="1800" kern="1200">
                          <a:solidFill>
                            <a:schemeClr val="dk1"/>
                          </a:solidFill>
                          <a:latin typeface="Arial Narrow"/>
                        </a:defRPr>
                      </a:lvl7pPr>
                      <a:lvl8pPr marL="3200400" algn="l" defTabSz="914400" rtl="0" eaLnBrk="1" latinLnBrk="0" hangingPunct="1">
                        <a:defRPr sz="1800" kern="1200">
                          <a:solidFill>
                            <a:schemeClr val="dk1"/>
                          </a:solidFill>
                          <a:latin typeface="Arial Narrow"/>
                        </a:defRPr>
                      </a:lvl8pPr>
                      <a:lvl9pPr marL="3657600" algn="l" defTabSz="914400" rtl="0" eaLnBrk="1" latinLnBrk="0" hangingPunct="1">
                        <a:defRPr sz="1800" kern="1200">
                          <a:solidFill>
                            <a:schemeClr val="dk1"/>
                          </a:solidFill>
                          <a:latin typeface="Arial Narrow"/>
                        </a:defRPr>
                      </a:lvl9pPr>
                    </a:lstStyle>
                    <a:p>
                      <a:pPr algn="ctr"/>
                      <a:r>
                        <a:rPr lang="de-DE" dirty="0">
                          <a:solidFill>
                            <a:schemeClr val="tx2"/>
                          </a:solidFill>
                          <a:latin typeface="+mn-lt"/>
                        </a:rPr>
                        <a:t>→ Direkter Übergang zum Gymnasium möglich.</a:t>
                      </a:r>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598413262"/>
                  </a:ext>
                </a:extLst>
              </a:tr>
            </a:tbl>
          </a:graphicData>
        </a:graphic>
      </p:graphicFrame>
    </p:spTree>
    <p:extLst>
      <p:ext uri="{BB962C8B-B14F-4D97-AF65-F5344CB8AC3E}">
        <p14:creationId xmlns:p14="http://schemas.microsoft.com/office/powerpoint/2010/main" val="16108658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4C7CC9-6FDB-DDB6-9C29-BB9D572763B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BBB6EBA-4AAB-6A05-8400-F5B3834F5FA6}"/>
              </a:ext>
            </a:extLst>
          </p:cNvPr>
          <p:cNvSpPr>
            <a:spLocks noGrp="1"/>
          </p:cNvSpPr>
          <p:nvPr>
            <p:ph type="title"/>
          </p:nvPr>
        </p:nvSpPr>
        <p:spPr>
          <a:xfrm>
            <a:off x="2412000" y="684000"/>
            <a:ext cx="9378000" cy="907056"/>
          </a:xfrm>
        </p:spPr>
        <p:txBody>
          <a:bodyPr/>
          <a:lstStyle/>
          <a:p>
            <a:r>
              <a:rPr lang="de-DE" dirty="0"/>
              <a:t>Beispiele zur Berechnung</a:t>
            </a:r>
            <a:br>
              <a:rPr lang="de-DE" dirty="0"/>
            </a:br>
            <a:r>
              <a:rPr lang="de-DE" sz="2400" dirty="0"/>
              <a:t>Beispiel 3: Teilnahme am Probeunterricht erforderlich</a:t>
            </a:r>
            <a:endParaRPr lang="de-DE" dirty="0"/>
          </a:p>
        </p:txBody>
      </p:sp>
      <p:graphicFrame>
        <p:nvGraphicFramePr>
          <p:cNvPr id="6" name="Inhaltsplatzhalter 5">
            <a:extLst>
              <a:ext uri="{FF2B5EF4-FFF2-40B4-BE49-F238E27FC236}">
                <a16:creationId xmlns:a16="http://schemas.microsoft.com/office/drawing/2014/main" id="{B6D5D040-07E1-FBFF-CDA2-BC4EF6EC510F}"/>
              </a:ext>
            </a:extLst>
          </p:cNvPr>
          <p:cNvGraphicFramePr>
            <a:graphicFrameLocks noGrp="1"/>
          </p:cNvGraphicFramePr>
          <p:nvPr>
            <p:ph idx="16"/>
            <p:extLst>
              <p:ext uri="{D42A27DB-BD31-4B8C-83A1-F6EECF244321}">
                <p14:modId xmlns:p14="http://schemas.microsoft.com/office/powerpoint/2010/main" val="3185720368"/>
              </p:ext>
            </p:extLst>
          </p:nvPr>
        </p:nvGraphicFramePr>
        <p:xfrm>
          <a:off x="2411413" y="1800225"/>
          <a:ext cx="7964484" cy="3369120"/>
        </p:xfrm>
        <a:graphic>
          <a:graphicData uri="http://schemas.openxmlformats.org/drawingml/2006/table">
            <a:tbl>
              <a:tblPr firstRow="1" bandRow="1">
                <a:tableStyleId>{9D7B26C5-4107-4FEC-AEDC-1716B250A1EF}</a:tableStyleId>
              </a:tblPr>
              <a:tblGrid>
                <a:gridCol w="1991121">
                  <a:extLst>
                    <a:ext uri="{9D8B030D-6E8A-4147-A177-3AD203B41FA5}">
                      <a16:colId xmlns:a16="http://schemas.microsoft.com/office/drawing/2014/main" val="2164475018"/>
                    </a:ext>
                  </a:extLst>
                </a:gridCol>
                <a:gridCol w="1991121">
                  <a:extLst>
                    <a:ext uri="{9D8B030D-6E8A-4147-A177-3AD203B41FA5}">
                      <a16:colId xmlns:a16="http://schemas.microsoft.com/office/drawing/2014/main" val="3599977789"/>
                    </a:ext>
                  </a:extLst>
                </a:gridCol>
                <a:gridCol w="1991121">
                  <a:extLst>
                    <a:ext uri="{9D8B030D-6E8A-4147-A177-3AD203B41FA5}">
                      <a16:colId xmlns:a16="http://schemas.microsoft.com/office/drawing/2014/main" val="2475967938"/>
                    </a:ext>
                  </a:extLst>
                </a:gridCol>
                <a:gridCol w="1991121">
                  <a:extLst>
                    <a:ext uri="{9D8B030D-6E8A-4147-A177-3AD203B41FA5}">
                      <a16:colId xmlns:a16="http://schemas.microsoft.com/office/drawing/2014/main" val="928887016"/>
                    </a:ext>
                  </a:extLst>
                </a:gridCol>
              </a:tblGrid>
              <a:tr h="558000">
                <a:tc>
                  <a:txBody>
                    <a:bodyPr/>
                    <a:lstStyle/>
                    <a:p>
                      <a:pPr algn="ctr"/>
                      <a:r>
                        <a:rPr lang="de-DE" dirty="0">
                          <a:solidFill>
                            <a:sysClr val="windowText" lastClr="000000"/>
                          </a:solidFill>
                        </a:rPr>
                        <a:t>Fach</a:t>
                      </a:r>
                    </a:p>
                  </a:txBody>
                  <a:tcPr anchor="ctr"/>
                </a:tc>
                <a:tc>
                  <a:txBody>
                    <a:bodyPr/>
                    <a:lstStyle/>
                    <a:p>
                      <a:pPr algn="ctr"/>
                      <a:r>
                        <a:rPr lang="de-DE" dirty="0">
                          <a:solidFill>
                            <a:sysClr val="windowText" lastClr="000000"/>
                          </a:solidFill>
                        </a:rPr>
                        <a:t>Note</a:t>
                      </a:r>
                    </a:p>
                    <a:p>
                      <a:pPr algn="ctr"/>
                      <a:r>
                        <a:rPr lang="de-DE" sz="1400" dirty="0">
                          <a:solidFill>
                            <a:sysClr val="windowText" lastClr="000000"/>
                          </a:solidFill>
                        </a:rPr>
                        <a:t>Halbjahreszeugnis</a:t>
                      </a:r>
                    </a:p>
                  </a:txBody>
                  <a:tcPr anchor="ctr"/>
                </a:tc>
                <a:tc>
                  <a:txBody>
                    <a:bodyPr/>
                    <a:lstStyle/>
                    <a:p>
                      <a:pPr algn="ctr"/>
                      <a:r>
                        <a:rPr lang="de-DE" dirty="0">
                          <a:solidFill>
                            <a:sysClr val="windowText" lastClr="000000"/>
                          </a:solidFill>
                        </a:rPr>
                        <a:t>Gewichtung</a:t>
                      </a:r>
                    </a:p>
                  </a:txBody>
                  <a:tcPr anchor="ctr"/>
                </a:tc>
                <a:tc>
                  <a:txBody>
                    <a:bodyPr/>
                    <a:lstStyle/>
                    <a:p>
                      <a:pPr algn="ctr"/>
                      <a:r>
                        <a:rPr lang="de-DE" dirty="0">
                          <a:solidFill>
                            <a:sysClr val="windowText" lastClr="000000"/>
                          </a:solidFill>
                        </a:rPr>
                        <a:t>Wert</a:t>
                      </a:r>
                    </a:p>
                  </a:txBody>
                  <a:tcPr anchor="ctr"/>
                </a:tc>
                <a:extLst>
                  <a:ext uri="{0D108BD9-81ED-4DB2-BD59-A6C34878D82A}">
                    <a16:rowId xmlns:a16="http://schemas.microsoft.com/office/drawing/2014/main" val="1872425842"/>
                  </a:ext>
                </a:extLst>
              </a:tr>
              <a:tr h="558000">
                <a:tc>
                  <a:txBody>
                    <a:bodyPr/>
                    <a:lstStyle/>
                    <a:p>
                      <a:pPr algn="ctr"/>
                      <a:r>
                        <a:rPr lang="de-DE" dirty="0">
                          <a:solidFill>
                            <a:sysClr val="windowText" lastClr="000000"/>
                          </a:solidFill>
                        </a:rPr>
                        <a:t>Mathematik</a:t>
                      </a:r>
                    </a:p>
                  </a:txBody>
                  <a:tcPr anchor="ctr"/>
                </a:tc>
                <a:tc>
                  <a:txBody>
                    <a:bodyPr/>
                    <a:lstStyle/>
                    <a:p>
                      <a:pPr algn="ctr"/>
                      <a:r>
                        <a:rPr lang="de-DE" dirty="0">
                          <a:solidFill>
                            <a:sysClr val="windowText" lastClr="000000"/>
                          </a:solidFill>
                        </a:rPr>
                        <a:t>3</a:t>
                      </a:r>
                    </a:p>
                  </a:txBody>
                  <a:tcPr anchor="ctr"/>
                </a:tc>
                <a:tc>
                  <a:txBody>
                    <a:bodyPr/>
                    <a:lstStyle/>
                    <a:p>
                      <a:pPr algn="ctr"/>
                      <a:r>
                        <a:rPr lang="de-DE" dirty="0">
                          <a:solidFill>
                            <a:sysClr val="windowText" lastClr="000000"/>
                          </a:solidFill>
                        </a:rPr>
                        <a:t>×3</a:t>
                      </a:r>
                    </a:p>
                  </a:txBody>
                  <a:tcPr anchor="ctr"/>
                </a:tc>
                <a:tc>
                  <a:txBody>
                    <a:bodyPr/>
                    <a:lstStyle/>
                    <a:p>
                      <a:pPr algn="ctr"/>
                      <a:r>
                        <a:rPr lang="de-DE" dirty="0">
                          <a:solidFill>
                            <a:sysClr val="windowText" lastClr="000000"/>
                          </a:solidFill>
                        </a:rPr>
                        <a:t>9</a:t>
                      </a:r>
                    </a:p>
                  </a:txBody>
                  <a:tcPr anchor="ctr"/>
                </a:tc>
                <a:extLst>
                  <a:ext uri="{0D108BD9-81ED-4DB2-BD59-A6C34878D82A}">
                    <a16:rowId xmlns:a16="http://schemas.microsoft.com/office/drawing/2014/main" val="2894574795"/>
                  </a:ext>
                </a:extLst>
              </a:tr>
              <a:tr h="558000">
                <a:tc>
                  <a:txBody>
                    <a:bodyPr/>
                    <a:lstStyle/>
                    <a:p>
                      <a:pPr algn="ctr"/>
                      <a:r>
                        <a:rPr lang="de-DE" dirty="0">
                          <a:solidFill>
                            <a:sysClr val="windowText" lastClr="000000"/>
                          </a:solidFill>
                        </a:rPr>
                        <a:t>Deutsch</a:t>
                      </a:r>
                    </a:p>
                  </a:txBody>
                  <a:tcPr anchor="ctr"/>
                </a:tc>
                <a:tc>
                  <a:txBody>
                    <a:bodyPr/>
                    <a:lstStyle/>
                    <a:p>
                      <a:pPr algn="ctr"/>
                      <a:r>
                        <a:rPr lang="de-DE" dirty="0">
                          <a:solidFill>
                            <a:sysClr val="windowText" lastClr="000000"/>
                          </a:solidFill>
                        </a:rPr>
                        <a:t>2</a:t>
                      </a:r>
                    </a:p>
                  </a:txBody>
                  <a:tcPr anchor="ctr"/>
                </a:tc>
                <a:tc>
                  <a:txBody>
                    <a:bodyPr/>
                    <a:lstStyle/>
                    <a:p>
                      <a:pPr algn="ctr"/>
                      <a:r>
                        <a:rPr lang="de-DE" dirty="0">
                          <a:solidFill>
                            <a:sysClr val="windowText" lastClr="000000"/>
                          </a:solidFill>
                        </a:rPr>
                        <a:t>×3</a:t>
                      </a:r>
                    </a:p>
                  </a:txBody>
                  <a:tcPr anchor="ctr"/>
                </a:tc>
                <a:tc>
                  <a:txBody>
                    <a:bodyPr/>
                    <a:lstStyle/>
                    <a:p>
                      <a:pPr algn="ctr"/>
                      <a:r>
                        <a:rPr lang="de-DE" dirty="0">
                          <a:solidFill>
                            <a:sysClr val="windowText" lastClr="000000"/>
                          </a:solidFill>
                        </a:rPr>
                        <a:t>6</a:t>
                      </a:r>
                    </a:p>
                  </a:txBody>
                  <a:tcPr anchor="ctr"/>
                </a:tc>
                <a:extLst>
                  <a:ext uri="{0D108BD9-81ED-4DB2-BD59-A6C34878D82A}">
                    <a16:rowId xmlns:a16="http://schemas.microsoft.com/office/drawing/2014/main" val="2076318179"/>
                  </a:ext>
                </a:extLst>
              </a:tr>
              <a:tr h="558000">
                <a:tc>
                  <a:txBody>
                    <a:bodyPr/>
                    <a:lstStyle/>
                    <a:p>
                      <a:pPr algn="ctr"/>
                      <a:r>
                        <a:rPr lang="de-DE" dirty="0">
                          <a:solidFill>
                            <a:sysClr val="windowText" lastClr="000000"/>
                          </a:solidFill>
                        </a:rPr>
                        <a:t>Englisch</a:t>
                      </a:r>
                    </a:p>
                  </a:txBody>
                  <a:tcPr anchor="ctr"/>
                </a:tc>
                <a:tc>
                  <a:txBody>
                    <a:bodyPr/>
                    <a:lstStyle/>
                    <a:p>
                      <a:pPr algn="ctr"/>
                      <a:r>
                        <a:rPr lang="de-DE" dirty="0">
                          <a:solidFill>
                            <a:sysClr val="windowText" lastClr="000000"/>
                          </a:solidFill>
                        </a:rPr>
                        <a:t>2</a:t>
                      </a:r>
                    </a:p>
                  </a:txBody>
                  <a:tcPr anchor="ctr"/>
                </a:tc>
                <a:tc>
                  <a:txBody>
                    <a:bodyPr/>
                    <a:lstStyle/>
                    <a:p>
                      <a:pPr algn="ctr"/>
                      <a:r>
                        <a:rPr lang="de-DE" dirty="0">
                          <a:solidFill>
                            <a:sysClr val="windowText" lastClr="000000"/>
                          </a:solidFill>
                        </a:rPr>
                        <a:t>×2</a:t>
                      </a:r>
                    </a:p>
                  </a:txBody>
                  <a:tcPr anchor="ctr"/>
                </a:tc>
                <a:tc>
                  <a:txBody>
                    <a:bodyPr/>
                    <a:lstStyle/>
                    <a:p>
                      <a:pPr algn="ctr"/>
                      <a:r>
                        <a:rPr lang="de-DE" dirty="0">
                          <a:solidFill>
                            <a:sysClr val="windowText" lastClr="000000"/>
                          </a:solidFill>
                        </a:rPr>
                        <a:t>4</a:t>
                      </a:r>
                    </a:p>
                  </a:txBody>
                  <a:tcPr anchor="ctr"/>
                </a:tc>
                <a:extLst>
                  <a:ext uri="{0D108BD9-81ED-4DB2-BD59-A6C34878D82A}">
                    <a16:rowId xmlns:a16="http://schemas.microsoft.com/office/drawing/2014/main" val="2168455331"/>
                  </a:ext>
                </a:extLst>
              </a:tr>
              <a:tr h="558000">
                <a:tc>
                  <a:txBody>
                    <a:bodyPr/>
                    <a:lstStyle/>
                    <a:p>
                      <a:pPr algn="ctr"/>
                      <a:r>
                        <a:rPr lang="de-DE" dirty="0">
                          <a:solidFill>
                            <a:sysClr val="windowText" lastClr="000000"/>
                          </a:solidFill>
                        </a:rPr>
                        <a:t>Gewi</a:t>
                      </a:r>
                    </a:p>
                  </a:txBody>
                  <a:tcPr anchor="ctr"/>
                </a:tc>
                <a:tc>
                  <a:txBody>
                    <a:bodyPr/>
                    <a:lstStyle/>
                    <a:p>
                      <a:pPr algn="ctr"/>
                      <a:r>
                        <a:rPr lang="de-DE" dirty="0">
                          <a:solidFill>
                            <a:sysClr val="windowText" lastClr="000000"/>
                          </a:solidFill>
                        </a:rPr>
                        <a:t>3</a:t>
                      </a:r>
                    </a:p>
                  </a:txBody>
                  <a:tcPr anchor="ctr"/>
                </a:tc>
                <a:tc>
                  <a:txBody>
                    <a:bodyPr/>
                    <a:lstStyle/>
                    <a:p>
                      <a:pPr algn="ctr"/>
                      <a:r>
                        <a:rPr lang="de-DE" dirty="0">
                          <a:solidFill>
                            <a:sysClr val="windowText" lastClr="000000"/>
                          </a:solidFill>
                        </a:rPr>
                        <a:t>×1</a:t>
                      </a:r>
                    </a:p>
                  </a:txBody>
                  <a:tcPr anchor="ctr"/>
                </a:tc>
                <a:tc>
                  <a:txBody>
                    <a:bodyPr/>
                    <a:lstStyle/>
                    <a:p>
                      <a:pPr algn="ctr"/>
                      <a:r>
                        <a:rPr lang="de-DE" dirty="0">
                          <a:solidFill>
                            <a:sysClr val="windowText" lastClr="000000"/>
                          </a:solidFill>
                        </a:rPr>
                        <a:t>3</a:t>
                      </a:r>
                    </a:p>
                  </a:txBody>
                  <a:tcPr anchor="ctr"/>
                </a:tc>
                <a:extLst>
                  <a:ext uri="{0D108BD9-81ED-4DB2-BD59-A6C34878D82A}">
                    <a16:rowId xmlns:a16="http://schemas.microsoft.com/office/drawing/2014/main" val="2086808019"/>
                  </a:ext>
                </a:extLst>
              </a:tr>
              <a:tr h="558000">
                <a:tc>
                  <a:txBody>
                    <a:bodyPr/>
                    <a:lstStyle/>
                    <a:p>
                      <a:pPr algn="ctr"/>
                      <a:r>
                        <a:rPr lang="de-DE" dirty="0">
                          <a:solidFill>
                            <a:sysClr val="windowText" lastClr="000000"/>
                          </a:solidFill>
                        </a:rPr>
                        <a:t>Nawi</a:t>
                      </a:r>
                    </a:p>
                  </a:txBody>
                  <a:tcPr anchor="ctr"/>
                </a:tc>
                <a:tc>
                  <a:txBody>
                    <a:bodyPr/>
                    <a:lstStyle/>
                    <a:p>
                      <a:pPr algn="ctr"/>
                      <a:r>
                        <a:rPr lang="de-DE" dirty="0">
                          <a:solidFill>
                            <a:sysClr val="windowText" lastClr="000000"/>
                          </a:solidFill>
                        </a:rPr>
                        <a:t>2</a:t>
                      </a:r>
                    </a:p>
                  </a:txBody>
                  <a:tcPr anchor="ctr"/>
                </a:tc>
                <a:tc>
                  <a:txBody>
                    <a:bodyPr/>
                    <a:lstStyle/>
                    <a:p>
                      <a:pPr algn="ctr"/>
                      <a:r>
                        <a:rPr lang="de-DE" dirty="0">
                          <a:solidFill>
                            <a:sysClr val="windowText" lastClr="000000"/>
                          </a:solidFill>
                        </a:rPr>
                        <a:t>×1</a:t>
                      </a:r>
                    </a:p>
                  </a:txBody>
                  <a:tcPr anchor="ctr"/>
                </a:tc>
                <a:tc>
                  <a:txBody>
                    <a:bodyPr/>
                    <a:lstStyle/>
                    <a:p>
                      <a:pPr algn="ctr"/>
                      <a:r>
                        <a:rPr lang="de-DE" dirty="0">
                          <a:solidFill>
                            <a:sysClr val="windowText" lastClr="000000"/>
                          </a:solidFill>
                        </a:rPr>
                        <a:t>2</a:t>
                      </a:r>
                    </a:p>
                  </a:txBody>
                  <a:tcPr anchor="ctr"/>
                </a:tc>
                <a:extLst>
                  <a:ext uri="{0D108BD9-81ED-4DB2-BD59-A6C34878D82A}">
                    <a16:rowId xmlns:a16="http://schemas.microsoft.com/office/drawing/2014/main" val="2234284609"/>
                  </a:ext>
                </a:extLst>
              </a:tr>
            </a:tbl>
          </a:graphicData>
        </a:graphic>
      </p:graphicFrame>
      <p:sp>
        <p:nvSpPr>
          <p:cNvPr id="4" name="Textplatzhalter 3">
            <a:extLst>
              <a:ext uri="{FF2B5EF4-FFF2-40B4-BE49-F238E27FC236}">
                <a16:creationId xmlns:a16="http://schemas.microsoft.com/office/drawing/2014/main" id="{0E7FEF36-23AE-F62C-B0AA-473E9E643714}"/>
              </a:ext>
            </a:extLst>
          </p:cNvPr>
          <p:cNvSpPr>
            <a:spLocks noGrp="1"/>
          </p:cNvSpPr>
          <p:nvPr>
            <p:ph type="body" sz="quarter" idx="14"/>
          </p:nvPr>
        </p:nvSpPr>
        <p:spPr/>
        <p:txBody>
          <a:bodyPr/>
          <a:lstStyle/>
          <a:p>
            <a:endParaRPr lang="de-DE"/>
          </a:p>
        </p:txBody>
      </p:sp>
      <p:sp>
        <p:nvSpPr>
          <p:cNvPr id="5" name="Foliennummernplatzhalter 4">
            <a:extLst>
              <a:ext uri="{FF2B5EF4-FFF2-40B4-BE49-F238E27FC236}">
                <a16:creationId xmlns:a16="http://schemas.microsoft.com/office/drawing/2014/main" id="{4EEC3E14-A4C0-B202-27B8-62819D6289D6}"/>
              </a:ext>
            </a:extLst>
          </p:cNvPr>
          <p:cNvSpPr>
            <a:spLocks noGrp="1"/>
          </p:cNvSpPr>
          <p:nvPr>
            <p:ph type="sldNum" sz="quarter" idx="12"/>
          </p:nvPr>
        </p:nvSpPr>
        <p:spPr/>
        <p:txBody>
          <a:bodyPr/>
          <a:lstStyle/>
          <a:p>
            <a:fld id="{22A6E4E4-31BA-6540-BBF7-429B7D9657BF}" type="slidenum">
              <a:rPr lang="de-DE" smtClean="0"/>
              <a:pPr/>
              <a:t>7</a:t>
            </a:fld>
            <a:endParaRPr lang="de-DE" dirty="0"/>
          </a:p>
        </p:txBody>
      </p:sp>
      <p:graphicFrame>
        <p:nvGraphicFramePr>
          <p:cNvPr id="8" name="Tabelle 7">
            <a:extLst>
              <a:ext uri="{FF2B5EF4-FFF2-40B4-BE49-F238E27FC236}">
                <a16:creationId xmlns:a16="http://schemas.microsoft.com/office/drawing/2014/main" id="{54368C9C-F6E1-7AB0-64C8-746A76840E9E}"/>
              </a:ext>
            </a:extLst>
          </p:cNvPr>
          <p:cNvGraphicFramePr>
            <a:graphicFrameLocks noGrp="1"/>
          </p:cNvGraphicFramePr>
          <p:nvPr>
            <p:extLst>
              <p:ext uri="{D42A27DB-BD31-4B8C-83A1-F6EECF244321}">
                <p14:modId xmlns:p14="http://schemas.microsoft.com/office/powerpoint/2010/main" val="1113996847"/>
              </p:ext>
            </p:extLst>
          </p:nvPr>
        </p:nvGraphicFramePr>
        <p:xfrm>
          <a:off x="2411413" y="5246523"/>
          <a:ext cx="7964484" cy="1554480"/>
        </p:xfrm>
        <a:graphic>
          <a:graphicData uri="http://schemas.openxmlformats.org/drawingml/2006/table">
            <a:tbl>
              <a:tblPr firstRow="1" bandRow="1"/>
              <a:tblGrid>
                <a:gridCol w="3982242">
                  <a:extLst>
                    <a:ext uri="{9D8B030D-6E8A-4147-A177-3AD203B41FA5}">
                      <a16:colId xmlns:a16="http://schemas.microsoft.com/office/drawing/2014/main" val="731595974"/>
                    </a:ext>
                  </a:extLst>
                </a:gridCol>
                <a:gridCol w="3982242">
                  <a:extLst>
                    <a:ext uri="{9D8B030D-6E8A-4147-A177-3AD203B41FA5}">
                      <a16:colId xmlns:a16="http://schemas.microsoft.com/office/drawing/2014/main" val="1085369901"/>
                    </a:ext>
                  </a:extLst>
                </a:gridCol>
              </a:tblGrid>
              <a:tr h="618098">
                <a:tc>
                  <a:txBody>
                    <a:bodyPr/>
                    <a:lstStyle>
                      <a:lvl1pPr marL="0" algn="l" defTabSz="914400" rtl="0" eaLnBrk="1" latinLnBrk="0" hangingPunct="1">
                        <a:defRPr sz="1800" b="1" kern="1200">
                          <a:solidFill>
                            <a:schemeClr val="lt1"/>
                          </a:solidFill>
                          <a:latin typeface="Arial Narrow"/>
                        </a:defRPr>
                      </a:lvl1pPr>
                      <a:lvl2pPr marL="457200" algn="l" defTabSz="914400" rtl="0" eaLnBrk="1" latinLnBrk="0" hangingPunct="1">
                        <a:defRPr sz="1800" b="1" kern="1200">
                          <a:solidFill>
                            <a:schemeClr val="lt1"/>
                          </a:solidFill>
                          <a:latin typeface="Arial Narrow"/>
                        </a:defRPr>
                      </a:lvl2pPr>
                      <a:lvl3pPr marL="914400" algn="l" defTabSz="914400" rtl="0" eaLnBrk="1" latinLnBrk="0" hangingPunct="1">
                        <a:defRPr sz="1800" b="1" kern="1200">
                          <a:solidFill>
                            <a:schemeClr val="lt1"/>
                          </a:solidFill>
                          <a:latin typeface="Arial Narrow"/>
                        </a:defRPr>
                      </a:lvl3pPr>
                      <a:lvl4pPr marL="1371600" algn="l" defTabSz="914400" rtl="0" eaLnBrk="1" latinLnBrk="0" hangingPunct="1">
                        <a:defRPr sz="1800" b="1" kern="1200">
                          <a:solidFill>
                            <a:schemeClr val="lt1"/>
                          </a:solidFill>
                          <a:latin typeface="Arial Narrow"/>
                        </a:defRPr>
                      </a:lvl4pPr>
                      <a:lvl5pPr marL="1828800" algn="l" defTabSz="914400" rtl="0" eaLnBrk="1" latinLnBrk="0" hangingPunct="1">
                        <a:defRPr sz="1800" b="1" kern="1200">
                          <a:solidFill>
                            <a:schemeClr val="lt1"/>
                          </a:solidFill>
                          <a:latin typeface="Arial Narrow"/>
                        </a:defRPr>
                      </a:lvl5pPr>
                      <a:lvl6pPr marL="2286000" algn="l" defTabSz="914400" rtl="0" eaLnBrk="1" latinLnBrk="0" hangingPunct="1">
                        <a:defRPr sz="1800" b="1" kern="1200">
                          <a:solidFill>
                            <a:schemeClr val="lt1"/>
                          </a:solidFill>
                          <a:latin typeface="Arial Narrow"/>
                        </a:defRPr>
                      </a:lvl6pPr>
                      <a:lvl7pPr marL="2743200" algn="l" defTabSz="914400" rtl="0" eaLnBrk="1" latinLnBrk="0" hangingPunct="1">
                        <a:defRPr sz="1800" b="1" kern="1200">
                          <a:solidFill>
                            <a:schemeClr val="lt1"/>
                          </a:solidFill>
                          <a:latin typeface="Arial Narrow"/>
                        </a:defRPr>
                      </a:lvl7pPr>
                      <a:lvl8pPr marL="3200400" algn="l" defTabSz="914400" rtl="0" eaLnBrk="1" latinLnBrk="0" hangingPunct="1">
                        <a:defRPr sz="1800" b="1" kern="1200">
                          <a:solidFill>
                            <a:schemeClr val="lt1"/>
                          </a:solidFill>
                          <a:latin typeface="Arial Narrow"/>
                        </a:defRPr>
                      </a:lvl8pPr>
                      <a:lvl9pPr marL="3657600" algn="l" defTabSz="914400" rtl="0" eaLnBrk="1" latinLnBrk="0" hangingPunct="1">
                        <a:defRPr sz="1800" b="1" kern="1200">
                          <a:solidFill>
                            <a:schemeClr val="lt1"/>
                          </a:solidFill>
                          <a:latin typeface="Arial Narrow"/>
                        </a:defRPr>
                      </a:lvl9pPr>
                    </a:lstStyle>
                    <a:p>
                      <a:pPr algn="ctr"/>
                      <a:r>
                        <a:rPr lang="de-DE" b="0" dirty="0">
                          <a:solidFill>
                            <a:schemeClr val="tx2"/>
                          </a:solidFill>
                          <a:latin typeface="+mn-lt"/>
                        </a:rPr>
                        <a:t>Gesamtsumme 24</a:t>
                      </a: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Narrow"/>
                        </a:defRPr>
                      </a:lvl1pPr>
                      <a:lvl2pPr marL="457200" algn="l" defTabSz="914400" rtl="0" eaLnBrk="1" latinLnBrk="0" hangingPunct="1">
                        <a:defRPr sz="1800" b="1" kern="1200">
                          <a:solidFill>
                            <a:schemeClr val="lt1"/>
                          </a:solidFill>
                          <a:latin typeface="Arial Narrow"/>
                        </a:defRPr>
                      </a:lvl2pPr>
                      <a:lvl3pPr marL="914400" algn="l" defTabSz="914400" rtl="0" eaLnBrk="1" latinLnBrk="0" hangingPunct="1">
                        <a:defRPr sz="1800" b="1" kern="1200">
                          <a:solidFill>
                            <a:schemeClr val="lt1"/>
                          </a:solidFill>
                          <a:latin typeface="Arial Narrow"/>
                        </a:defRPr>
                      </a:lvl3pPr>
                      <a:lvl4pPr marL="1371600" algn="l" defTabSz="914400" rtl="0" eaLnBrk="1" latinLnBrk="0" hangingPunct="1">
                        <a:defRPr sz="1800" b="1" kern="1200">
                          <a:solidFill>
                            <a:schemeClr val="lt1"/>
                          </a:solidFill>
                          <a:latin typeface="Arial Narrow"/>
                        </a:defRPr>
                      </a:lvl4pPr>
                      <a:lvl5pPr marL="1828800" algn="l" defTabSz="914400" rtl="0" eaLnBrk="1" latinLnBrk="0" hangingPunct="1">
                        <a:defRPr sz="1800" b="1" kern="1200">
                          <a:solidFill>
                            <a:schemeClr val="lt1"/>
                          </a:solidFill>
                          <a:latin typeface="Arial Narrow"/>
                        </a:defRPr>
                      </a:lvl5pPr>
                      <a:lvl6pPr marL="2286000" algn="l" defTabSz="914400" rtl="0" eaLnBrk="1" latinLnBrk="0" hangingPunct="1">
                        <a:defRPr sz="1800" b="1" kern="1200">
                          <a:solidFill>
                            <a:schemeClr val="lt1"/>
                          </a:solidFill>
                          <a:latin typeface="Arial Narrow"/>
                        </a:defRPr>
                      </a:lvl6pPr>
                      <a:lvl7pPr marL="2743200" algn="l" defTabSz="914400" rtl="0" eaLnBrk="1" latinLnBrk="0" hangingPunct="1">
                        <a:defRPr sz="1800" b="1" kern="1200">
                          <a:solidFill>
                            <a:schemeClr val="lt1"/>
                          </a:solidFill>
                          <a:latin typeface="Arial Narrow"/>
                        </a:defRPr>
                      </a:lvl7pPr>
                      <a:lvl8pPr marL="3200400" algn="l" defTabSz="914400" rtl="0" eaLnBrk="1" latinLnBrk="0" hangingPunct="1">
                        <a:defRPr sz="1800" b="1" kern="1200">
                          <a:solidFill>
                            <a:schemeClr val="lt1"/>
                          </a:solidFill>
                          <a:latin typeface="Arial Narrow"/>
                        </a:defRPr>
                      </a:lvl8pPr>
                      <a:lvl9pPr marL="3657600" algn="l" defTabSz="914400" rtl="0" eaLnBrk="1" latinLnBrk="0" hangingPunct="1">
                        <a:defRPr sz="1800" b="1" kern="1200">
                          <a:solidFill>
                            <a:schemeClr val="lt1"/>
                          </a:solidFill>
                          <a:latin typeface="Arial Narrow"/>
                        </a:defRPr>
                      </a:lvl9pPr>
                    </a:lstStyle>
                    <a:p>
                      <a:pPr algn="ctr"/>
                      <a:r>
                        <a:rPr lang="de-DE" dirty="0">
                          <a:solidFill>
                            <a:schemeClr val="tx2"/>
                          </a:solidFill>
                          <a:latin typeface="+mn-lt"/>
                        </a:rPr>
                        <a:t>Der erforderliche Durchschnitt von 2,3 wird nicht erreicht.</a:t>
                      </a: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142380262"/>
                  </a:ext>
                </a:extLst>
              </a:tr>
              <a:tr h="529798">
                <a:tc>
                  <a:txBody>
                    <a:bodyPr/>
                    <a:lstStyle>
                      <a:lvl1pPr marL="0" algn="l" defTabSz="914400" rtl="0" eaLnBrk="1" latinLnBrk="0" hangingPunct="1">
                        <a:defRPr sz="1800" kern="1200">
                          <a:solidFill>
                            <a:schemeClr val="dk1"/>
                          </a:solidFill>
                          <a:latin typeface="Arial Narrow"/>
                        </a:defRPr>
                      </a:lvl1pPr>
                      <a:lvl2pPr marL="457200" algn="l" defTabSz="914400" rtl="0" eaLnBrk="1" latinLnBrk="0" hangingPunct="1">
                        <a:defRPr sz="1800" kern="1200">
                          <a:solidFill>
                            <a:schemeClr val="dk1"/>
                          </a:solidFill>
                          <a:latin typeface="Arial Narrow"/>
                        </a:defRPr>
                      </a:lvl2pPr>
                      <a:lvl3pPr marL="914400" algn="l" defTabSz="914400" rtl="0" eaLnBrk="1" latinLnBrk="0" hangingPunct="1">
                        <a:defRPr sz="1800" kern="1200">
                          <a:solidFill>
                            <a:schemeClr val="dk1"/>
                          </a:solidFill>
                          <a:latin typeface="Arial Narrow"/>
                        </a:defRPr>
                      </a:lvl3pPr>
                      <a:lvl4pPr marL="1371600" algn="l" defTabSz="914400" rtl="0" eaLnBrk="1" latinLnBrk="0" hangingPunct="1">
                        <a:defRPr sz="1800" kern="1200">
                          <a:solidFill>
                            <a:schemeClr val="dk1"/>
                          </a:solidFill>
                          <a:latin typeface="Arial Narrow"/>
                        </a:defRPr>
                      </a:lvl4pPr>
                      <a:lvl5pPr marL="1828800" algn="l" defTabSz="914400" rtl="0" eaLnBrk="1" latinLnBrk="0" hangingPunct="1">
                        <a:defRPr sz="1800" kern="1200">
                          <a:solidFill>
                            <a:schemeClr val="dk1"/>
                          </a:solidFill>
                          <a:latin typeface="Arial Narrow"/>
                        </a:defRPr>
                      </a:lvl5pPr>
                      <a:lvl6pPr marL="2286000" algn="l" defTabSz="914400" rtl="0" eaLnBrk="1" latinLnBrk="0" hangingPunct="1">
                        <a:defRPr sz="1800" kern="1200">
                          <a:solidFill>
                            <a:schemeClr val="dk1"/>
                          </a:solidFill>
                          <a:latin typeface="Arial Narrow"/>
                        </a:defRPr>
                      </a:lvl6pPr>
                      <a:lvl7pPr marL="2743200" algn="l" defTabSz="914400" rtl="0" eaLnBrk="1" latinLnBrk="0" hangingPunct="1">
                        <a:defRPr sz="1800" kern="1200">
                          <a:solidFill>
                            <a:schemeClr val="dk1"/>
                          </a:solidFill>
                          <a:latin typeface="Arial Narrow"/>
                        </a:defRPr>
                      </a:lvl7pPr>
                      <a:lvl8pPr marL="3200400" algn="l" defTabSz="914400" rtl="0" eaLnBrk="1" latinLnBrk="0" hangingPunct="1">
                        <a:defRPr sz="1800" kern="1200">
                          <a:solidFill>
                            <a:schemeClr val="dk1"/>
                          </a:solidFill>
                          <a:latin typeface="Arial Narrow"/>
                        </a:defRPr>
                      </a:lvl8pPr>
                      <a:lvl9pPr marL="3657600" algn="l" defTabSz="914400" rtl="0" eaLnBrk="1" latinLnBrk="0" hangingPunct="1">
                        <a:defRPr sz="1800" kern="1200">
                          <a:solidFill>
                            <a:schemeClr val="dk1"/>
                          </a:solidFill>
                          <a:latin typeface="Arial Narrow"/>
                        </a:defRPr>
                      </a:lvl9pPr>
                    </a:lstStyle>
                    <a:p>
                      <a:pPr algn="ctr"/>
                      <a:r>
                        <a:rPr lang="de-DE" dirty="0">
                          <a:solidFill>
                            <a:schemeClr val="tx2"/>
                          </a:solidFill>
                          <a:latin typeface="+mn-lt"/>
                        </a:rPr>
                        <a:t>24 : 10 = 2,4</a:t>
                      </a:r>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Narrow"/>
                        </a:defRPr>
                      </a:lvl1pPr>
                      <a:lvl2pPr marL="457200" algn="l" defTabSz="914400" rtl="0" eaLnBrk="1" latinLnBrk="0" hangingPunct="1">
                        <a:defRPr sz="1800" kern="1200">
                          <a:solidFill>
                            <a:schemeClr val="dk1"/>
                          </a:solidFill>
                          <a:latin typeface="Arial Narrow"/>
                        </a:defRPr>
                      </a:lvl2pPr>
                      <a:lvl3pPr marL="914400" algn="l" defTabSz="914400" rtl="0" eaLnBrk="1" latinLnBrk="0" hangingPunct="1">
                        <a:defRPr sz="1800" kern="1200">
                          <a:solidFill>
                            <a:schemeClr val="dk1"/>
                          </a:solidFill>
                          <a:latin typeface="Arial Narrow"/>
                        </a:defRPr>
                      </a:lvl3pPr>
                      <a:lvl4pPr marL="1371600" algn="l" defTabSz="914400" rtl="0" eaLnBrk="1" latinLnBrk="0" hangingPunct="1">
                        <a:defRPr sz="1800" kern="1200">
                          <a:solidFill>
                            <a:schemeClr val="dk1"/>
                          </a:solidFill>
                          <a:latin typeface="Arial Narrow"/>
                        </a:defRPr>
                      </a:lvl4pPr>
                      <a:lvl5pPr marL="1828800" algn="l" defTabSz="914400" rtl="0" eaLnBrk="1" latinLnBrk="0" hangingPunct="1">
                        <a:defRPr sz="1800" kern="1200">
                          <a:solidFill>
                            <a:schemeClr val="dk1"/>
                          </a:solidFill>
                          <a:latin typeface="Arial Narrow"/>
                        </a:defRPr>
                      </a:lvl5pPr>
                      <a:lvl6pPr marL="2286000" algn="l" defTabSz="914400" rtl="0" eaLnBrk="1" latinLnBrk="0" hangingPunct="1">
                        <a:defRPr sz="1800" kern="1200">
                          <a:solidFill>
                            <a:schemeClr val="dk1"/>
                          </a:solidFill>
                          <a:latin typeface="Arial Narrow"/>
                        </a:defRPr>
                      </a:lvl6pPr>
                      <a:lvl7pPr marL="2743200" algn="l" defTabSz="914400" rtl="0" eaLnBrk="1" latinLnBrk="0" hangingPunct="1">
                        <a:defRPr sz="1800" kern="1200">
                          <a:solidFill>
                            <a:schemeClr val="dk1"/>
                          </a:solidFill>
                          <a:latin typeface="Arial Narrow"/>
                        </a:defRPr>
                      </a:lvl7pPr>
                      <a:lvl8pPr marL="3200400" algn="l" defTabSz="914400" rtl="0" eaLnBrk="1" latinLnBrk="0" hangingPunct="1">
                        <a:defRPr sz="1800" kern="1200">
                          <a:solidFill>
                            <a:schemeClr val="dk1"/>
                          </a:solidFill>
                          <a:latin typeface="Arial Narrow"/>
                        </a:defRPr>
                      </a:lvl8pPr>
                      <a:lvl9pPr marL="3657600" algn="l" defTabSz="914400" rtl="0" eaLnBrk="1" latinLnBrk="0" hangingPunct="1">
                        <a:defRPr sz="1800" kern="1200">
                          <a:solidFill>
                            <a:schemeClr val="dk1"/>
                          </a:solidFill>
                          <a:latin typeface="Arial Narrow"/>
                        </a:defRPr>
                      </a:lvl9pPr>
                    </a:lstStyle>
                    <a:p>
                      <a:pPr algn="ctr"/>
                      <a:r>
                        <a:rPr lang="de-DE" dirty="0">
                          <a:solidFill>
                            <a:schemeClr val="tx2"/>
                          </a:solidFill>
                          <a:latin typeface="+mn-lt"/>
                        </a:rPr>
                        <a:t>→ Teilnahme am Probeunterricht erforderlich, wenn ein Gymnasium besucht werden soll.</a:t>
                      </a:r>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1598413262"/>
                  </a:ext>
                </a:extLst>
              </a:tr>
            </a:tbl>
          </a:graphicData>
        </a:graphic>
      </p:graphicFrame>
    </p:spTree>
    <p:extLst>
      <p:ext uri="{BB962C8B-B14F-4D97-AF65-F5344CB8AC3E}">
        <p14:creationId xmlns:p14="http://schemas.microsoft.com/office/powerpoint/2010/main" val="26086690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FEF1C7-7BC0-B2E0-1924-24E39F0D5BCB}"/>
              </a:ext>
            </a:extLst>
          </p:cNvPr>
          <p:cNvSpPr>
            <a:spLocks noGrp="1"/>
          </p:cNvSpPr>
          <p:nvPr>
            <p:ph type="title"/>
          </p:nvPr>
        </p:nvSpPr>
        <p:spPr/>
        <p:txBody>
          <a:bodyPr/>
          <a:lstStyle/>
          <a:p>
            <a:r>
              <a:rPr lang="de-DE" dirty="0"/>
              <a:t>Ablauf des Probeunterrichtes (PU):</a:t>
            </a:r>
          </a:p>
        </p:txBody>
      </p:sp>
      <p:sp>
        <p:nvSpPr>
          <p:cNvPr id="3" name="Inhaltsplatzhalter 2">
            <a:extLst>
              <a:ext uri="{FF2B5EF4-FFF2-40B4-BE49-F238E27FC236}">
                <a16:creationId xmlns:a16="http://schemas.microsoft.com/office/drawing/2014/main" id="{28513342-0D33-A4A7-DA6D-E93C929317BB}"/>
              </a:ext>
            </a:extLst>
          </p:cNvPr>
          <p:cNvSpPr>
            <a:spLocks noGrp="1"/>
          </p:cNvSpPr>
          <p:nvPr>
            <p:ph idx="16"/>
          </p:nvPr>
        </p:nvSpPr>
        <p:spPr/>
        <p:txBody>
          <a:bodyPr/>
          <a:lstStyle/>
          <a:p>
            <a:pPr lvl="0" algn="just">
              <a:lnSpc>
                <a:spcPct val="100000"/>
              </a:lnSpc>
            </a:pPr>
            <a:r>
              <a:rPr lang="de-DE" sz="1800" dirty="0"/>
              <a:t>PU findet eintägig an einem Gymnasium, das nicht zwingend die Erst- oder Zweitwunschschule sein muss, statt. </a:t>
            </a:r>
          </a:p>
          <a:p>
            <a:pPr lvl="0" algn="just">
              <a:lnSpc>
                <a:spcPct val="100000"/>
              </a:lnSpc>
              <a:spcAft>
                <a:spcPts val="675"/>
              </a:spcAft>
            </a:pPr>
            <a:r>
              <a:rPr lang="de-DE" sz="1800" dirty="0"/>
              <a:t>PU konzentriert sich auf die Fächer Deutsch und Mathematik (je ein 120-minütiger Unterrichtsblock mit Einzel-, Partner- und Gruppenarbeitsphasen sowie Unterrichtsgesprächen, in denen auch zwei Pausen inkludiert sind).</a:t>
            </a:r>
          </a:p>
          <a:p>
            <a:pPr marL="0" lvl="0" indent="0" algn="just">
              <a:lnSpc>
                <a:spcPct val="100000"/>
              </a:lnSpc>
              <a:spcAft>
                <a:spcPts val="675"/>
              </a:spcAft>
              <a:buNone/>
            </a:pPr>
            <a:endParaRPr lang="de-DE" sz="1800" dirty="0"/>
          </a:p>
          <a:p>
            <a:pPr marL="0" lvl="0" indent="0" algn="just">
              <a:lnSpc>
                <a:spcPct val="100000"/>
              </a:lnSpc>
              <a:spcAft>
                <a:spcPts val="675"/>
              </a:spcAft>
              <a:buNone/>
            </a:pPr>
            <a:r>
              <a:rPr lang="de-DE" sz="1800" dirty="0"/>
              <a:t>Die landesweit einheitlichen Aufgaben werden vom Bildungsministerium (MBJS) vorgegeben und basieren auf der Grundlage der Anforderungen und Inhalte des Rahmenlehrplans 1-10 in den Fächern Deutsch und Mathematik.</a:t>
            </a:r>
          </a:p>
          <a:p>
            <a:endParaRPr lang="de-DE" dirty="0"/>
          </a:p>
        </p:txBody>
      </p:sp>
      <p:sp>
        <p:nvSpPr>
          <p:cNvPr id="4" name="Textplatzhalter 3">
            <a:extLst>
              <a:ext uri="{FF2B5EF4-FFF2-40B4-BE49-F238E27FC236}">
                <a16:creationId xmlns:a16="http://schemas.microsoft.com/office/drawing/2014/main" id="{D1FA214A-FA6C-95E7-A6AC-4E1D66B1B788}"/>
              </a:ext>
            </a:extLst>
          </p:cNvPr>
          <p:cNvSpPr>
            <a:spLocks noGrp="1"/>
          </p:cNvSpPr>
          <p:nvPr>
            <p:ph type="body" sz="quarter" idx="14"/>
          </p:nvPr>
        </p:nvSpPr>
        <p:spPr/>
        <p:txBody>
          <a:bodyPr/>
          <a:lstStyle/>
          <a:p>
            <a:endParaRPr lang="de-DE"/>
          </a:p>
        </p:txBody>
      </p:sp>
      <p:sp>
        <p:nvSpPr>
          <p:cNvPr id="5" name="Foliennummernplatzhalter 4">
            <a:extLst>
              <a:ext uri="{FF2B5EF4-FFF2-40B4-BE49-F238E27FC236}">
                <a16:creationId xmlns:a16="http://schemas.microsoft.com/office/drawing/2014/main" id="{D0D8C3AB-2A91-D76C-2CE2-934819F30C81}"/>
              </a:ext>
            </a:extLst>
          </p:cNvPr>
          <p:cNvSpPr>
            <a:spLocks noGrp="1"/>
          </p:cNvSpPr>
          <p:nvPr>
            <p:ph type="sldNum" sz="quarter" idx="12"/>
          </p:nvPr>
        </p:nvSpPr>
        <p:spPr/>
        <p:txBody>
          <a:bodyPr/>
          <a:lstStyle/>
          <a:p>
            <a:fld id="{22A6E4E4-31BA-6540-BBF7-429B7D9657BF}" type="slidenum">
              <a:rPr lang="de-DE" smtClean="0"/>
              <a:pPr/>
              <a:t>8</a:t>
            </a:fld>
            <a:endParaRPr lang="de-DE" dirty="0"/>
          </a:p>
        </p:txBody>
      </p:sp>
    </p:spTree>
    <p:extLst>
      <p:ext uri="{BB962C8B-B14F-4D97-AF65-F5344CB8AC3E}">
        <p14:creationId xmlns:p14="http://schemas.microsoft.com/office/powerpoint/2010/main" val="33648524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8266F7-2F0C-91DA-EF15-A9F42350EFE5}"/>
              </a:ext>
            </a:extLst>
          </p:cNvPr>
          <p:cNvSpPr>
            <a:spLocks noGrp="1"/>
          </p:cNvSpPr>
          <p:nvPr>
            <p:ph type="title"/>
          </p:nvPr>
        </p:nvSpPr>
        <p:spPr/>
        <p:txBody>
          <a:bodyPr/>
          <a:lstStyle/>
          <a:p>
            <a:r>
              <a:rPr lang="de-DE" dirty="0"/>
              <a:t>Wie wird der PU organisiert?</a:t>
            </a:r>
          </a:p>
        </p:txBody>
      </p:sp>
      <p:sp>
        <p:nvSpPr>
          <p:cNvPr id="3" name="Inhaltsplatzhalter 2">
            <a:extLst>
              <a:ext uri="{FF2B5EF4-FFF2-40B4-BE49-F238E27FC236}">
                <a16:creationId xmlns:a16="http://schemas.microsoft.com/office/drawing/2014/main" id="{5968E8A6-62D6-1F75-513F-212C064E7FC8}"/>
              </a:ext>
            </a:extLst>
          </p:cNvPr>
          <p:cNvSpPr>
            <a:spLocks noGrp="1"/>
          </p:cNvSpPr>
          <p:nvPr>
            <p:ph idx="16"/>
          </p:nvPr>
        </p:nvSpPr>
        <p:spPr/>
        <p:txBody>
          <a:bodyPr/>
          <a:lstStyle/>
          <a:p>
            <a:pPr lvl="0" algn="just">
              <a:lnSpc>
                <a:spcPct val="100000"/>
              </a:lnSpc>
            </a:pPr>
            <a:r>
              <a:rPr lang="de-DE" sz="2000" dirty="0"/>
              <a:t>Das staatliche Schulamt beruft eine Prüfungskommission (PK), die den Probeunterricht durchführt, auswertet und das Ergebnis feststellt.</a:t>
            </a:r>
          </a:p>
          <a:p>
            <a:pPr lvl="0" algn="just">
              <a:lnSpc>
                <a:spcPct val="100000"/>
              </a:lnSpc>
            </a:pPr>
            <a:r>
              <a:rPr lang="de-DE" sz="2000" dirty="0"/>
              <a:t>Die PK besteht aus der Schulleiterin/dem Schulleiter des Gymnasiums und zwei weiteren Lehrkräften des Gymnasiums (jeweils eine Lehrkraft für Deutsch und Mathematik).  </a:t>
            </a:r>
          </a:p>
          <a:p>
            <a:pPr lvl="0" algn="just">
              <a:lnSpc>
                <a:spcPct val="100000"/>
              </a:lnSpc>
            </a:pPr>
            <a:r>
              <a:rPr lang="de-DE" sz="2000" dirty="0"/>
              <a:t>Entscheidungen und Verlauf des PU werden protokolliert.</a:t>
            </a:r>
          </a:p>
          <a:p>
            <a:endParaRPr lang="de-DE" dirty="0"/>
          </a:p>
        </p:txBody>
      </p:sp>
      <p:sp>
        <p:nvSpPr>
          <p:cNvPr id="4" name="Textplatzhalter 3">
            <a:extLst>
              <a:ext uri="{FF2B5EF4-FFF2-40B4-BE49-F238E27FC236}">
                <a16:creationId xmlns:a16="http://schemas.microsoft.com/office/drawing/2014/main" id="{49A5D17F-F309-605C-EA0C-D6AEE985CDC4}"/>
              </a:ext>
            </a:extLst>
          </p:cNvPr>
          <p:cNvSpPr>
            <a:spLocks noGrp="1"/>
          </p:cNvSpPr>
          <p:nvPr>
            <p:ph type="body" sz="quarter" idx="14"/>
          </p:nvPr>
        </p:nvSpPr>
        <p:spPr/>
        <p:txBody>
          <a:bodyPr/>
          <a:lstStyle/>
          <a:p>
            <a:endParaRPr lang="de-DE"/>
          </a:p>
        </p:txBody>
      </p:sp>
      <p:sp>
        <p:nvSpPr>
          <p:cNvPr id="5" name="Foliennummernplatzhalter 4">
            <a:extLst>
              <a:ext uri="{FF2B5EF4-FFF2-40B4-BE49-F238E27FC236}">
                <a16:creationId xmlns:a16="http://schemas.microsoft.com/office/drawing/2014/main" id="{5F21F82D-249C-2167-CA8D-D976AA3BAF34}"/>
              </a:ext>
            </a:extLst>
          </p:cNvPr>
          <p:cNvSpPr>
            <a:spLocks noGrp="1"/>
          </p:cNvSpPr>
          <p:nvPr>
            <p:ph type="sldNum" sz="quarter" idx="12"/>
          </p:nvPr>
        </p:nvSpPr>
        <p:spPr/>
        <p:txBody>
          <a:bodyPr/>
          <a:lstStyle/>
          <a:p>
            <a:fld id="{22A6E4E4-31BA-6540-BBF7-429B7D9657BF}" type="slidenum">
              <a:rPr lang="de-DE" smtClean="0"/>
              <a:pPr/>
              <a:t>9</a:t>
            </a:fld>
            <a:endParaRPr lang="de-DE" dirty="0"/>
          </a:p>
        </p:txBody>
      </p:sp>
    </p:spTree>
    <p:extLst>
      <p:ext uri="{BB962C8B-B14F-4D97-AF65-F5344CB8AC3E}">
        <p14:creationId xmlns:p14="http://schemas.microsoft.com/office/powerpoint/2010/main" val="793725467"/>
      </p:ext>
    </p:extLst>
  </p:cSld>
  <p:clrMapOvr>
    <a:masterClrMapping/>
  </p:clrMapOvr>
</p:sld>
</file>

<file path=ppt/theme/theme1.xml><?xml version="1.0" encoding="utf-8"?>
<a:theme xmlns:a="http://schemas.openxmlformats.org/drawingml/2006/main" name="LR Brandenburg - Basisfolien">
  <a:themeElements>
    <a:clrScheme name="Landesstandard-Stk 2025">
      <a:dk1>
        <a:srgbClr val="DB030E"/>
      </a:dk1>
      <a:lt1>
        <a:srgbClr val="FFFFFF"/>
      </a:lt1>
      <a:dk2>
        <a:srgbClr val="000000"/>
      </a:dk2>
      <a:lt2>
        <a:srgbClr val="FFFFFF"/>
      </a:lt2>
      <a:accent1>
        <a:srgbClr val="7F6B65"/>
      </a:accent1>
      <a:accent2>
        <a:srgbClr val="DB030E"/>
      </a:accent2>
      <a:accent3>
        <a:srgbClr val="91B2DA"/>
      </a:accent3>
      <a:accent4>
        <a:srgbClr val="F9B000"/>
      </a:accent4>
      <a:accent5>
        <a:srgbClr val="005A25"/>
      </a:accent5>
      <a:accent6>
        <a:srgbClr val="005A25"/>
      </a:accent6>
      <a:hlink>
        <a:srgbClr val="005AA0"/>
      </a:hlink>
      <a:folHlink>
        <a:srgbClr val="79235A"/>
      </a:folHlink>
    </a:clrScheme>
    <a:fontScheme name="Landesstandard 2024">
      <a:majorFont>
        <a:latin typeface="Open Sans SemiBold"/>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Vorlage-NeuesCD-MBJS.potx" id="{46E183EA-5D7A-412D-ADE5-5210B26585E5}" vid="{FF4C48C2-6FAB-4243-A9CF-952178222ABC}"/>
    </a:ext>
  </a:extLst>
</a:theme>
</file>

<file path=docProps/app.xml><?xml version="1.0" encoding="utf-8"?>
<Properties xmlns="http://schemas.openxmlformats.org/officeDocument/2006/extended-properties" xmlns:vt="http://schemas.openxmlformats.org/officeDocument/2006/docPropsVTypes">
  <TotalTime>0</TotalTime>
  <Words>774</Words>
  <Application>Microsoft Office PowerPoint</Application>
  <PresentationFormat>Breitbild</PresentationFormat>
  <Paragraphs>160</Paragraphs>
  <Slides>13</Slides>
  <Notes>0</Notes>
  <HiddenSlides>0</HiddenSlides>
  <MMClips>0</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13</vt:i4>
      </vt:variant>
    </vt:vector>
  </HeadingPairs>
  <TitlesOfParts>
    <vt:vector size="22" baseType="lpstr">
      <vt:lpstr>Arial</vt:lpstr>
      <vt:lpstr>Courier New</vt:lpstr>
      <vt:lpstr>Open Sans</vt:lpstr>
      <vt:lpstr>Open Sans Light</vt:lpstr>
      <vt:lpstr>Open Sans SemiBold</vt:lpstr>
      <vt:lpstr>Open Sans SemiBold</vt:lpstr>
      <vt:lpstr>Symbol</vt:lpstr>
      <vt:lpstr>Wingdings</vt:lpstr>
      <vt:lpstr>LR Brandenburg - Basisfolien</vt:lpstr>
      <vt:lpstr>Probeunterricht  (PU)</vt:lpstr>
      <vt:lpstr>Wer nimmt am Probeunterricht teil?</vt:lpstr>
      <vt:lpstr>Wer nimmt am Probeunterricht teil?</vt:lpstr>
      <vt:lpstr>Wie wird der Durchschnitt berechnet?</vt:lpstr>
      <vt:lpstr>Beispiele zur Berechnung Beispiel 1: Direkter Übergang zum Gymnasium</vt:lpstr>
      <vt:lpstr>Beispiele zur Berechnung Beispiel 2: Grenzwert erreicht</vt:lpstr>
      <vt:lpstr>Beispiele zur Berechnung Beispiel 3: Teilnahme am Probeunterricht erforderlich</vt:lpstr>
      <vt:lpstr>Ablauf des Probeunterrichtes (PU):</vt:lpstr>
      <vt:lpstr>Wie wird der PU organisiert?</vt:lpstr>
      <vt:lpstr>Wie wird der PU organisiert?</vt:lpstr>
      <vt:lpstr>Termin für den Probeunterricht:</vt:lpstr>
      <vt:lpstr>Wie geht es dann weiter?</vt:lpstr>
      <vt:lpstr>Wann erfahren die Eltern das Ergebnis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Stern, Bianca</dc:creator>
  <cp:lastModifiedBy>Nix, Birgit</cp:lastModifiedBy>
  <cp:revision>18</cp:revision>
  <dcterms:created xsi:type="dcterms:W3CDTF">2026-05-13T12:24:35Z</dcterms:created>
  <dcterms:modified xsi:type="dcterms:W3CDTF">2026-08-03T19:53:45Z</dcterms:modified>
</cp:coreProperties>
</file>