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4" r:id="rId2"/>
    <p:sldId id="283" r:id="rId3"/>
    <p:sldId id="285" r:id="rId4"/>
    <p:sldId id="286" r:id="rId5"/>
    <p:sldId id="287" r:id="rId6"/>
    <p:sldId id="288" r:id="rId7"/>
    <p:sldId id="289" r:id="rId8"/>
    <p:sldId id="290" r:id="rId9"/>
    <p:sldId id="291" r:id="rId10"/>
    <p:sldId id="292" r:id="rId11"/>
    <p:sldId id="293" r:id="rId12"/>
    <p:sldId id="294" r:id="rId13"/>
    <p:sldId id="295" r:id="rId14"/>
    <p:sldId id="296" r:id="rId15"/>
    <p:sldId id="297" r:id="rId16"/>
    <p:sldId id="298" r:id="rId17"/>
    <p:sldId id="299" r:id="rId18"/>
    <p:sldId id="300" r:id="rId19"/>
    <p:sldId id="301" r:id="rId2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8D656A-76EC-DAA0-2F8A-122B01EE3E0E}" name="Liane Woellner" initials="LW" userId="Liane Woellner"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E3FDE45-AF77-4B5C-9715-49D594BDF05E}" styleName="Helle Formatvorlage 1 - Akz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9784C3-184C-4B0E-8DF2-64DD3F63D2E9}"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de-DE"/>
        </a:p>
      </dgm:t>
    </dgm:pt>
    <dgm:pt modelId="{FA39F947-28B9-4113-BCF9-C2589FDBE370}">
      <dgm:prSet phldrT="[Text]"/>
      <dgm:spPr/>
      <dgm:t>
        <a:bodyPr/>
        <a:lstStyle/>
        <a:p>
          <a:r>
            <a:rPr lang="de-DE" dirty="0"/>
            <a:t>1</a:t>
          </a:r>
        </a:p>
      </dgm:t>
    </dgm:pt>
    <dgm:pt modelId="{1266FEFF-A947-4393-B68C-216C2033DF3C}" type="parTrans" cxnId="{47E9C308-1435-48B1-AFF4-0341234E39F8}">
      <dgm:prSet/>
      <dgm:spPr/>
      <dgm:t>
        <a:bodyPr/>
        <a:lstStyle/>
        <a:p>
          <a:endParaRPr lang="de-DE"/>
        </a:p>
      </dgm:t>
    </dgm:pt>
    <dgm:pt modelId="{EAB23B50-61C0-475B-B9F6-78F4BFCFB581}" type="sibTrans" cxnId="{47E9C308-1435-48B1-AFF4-0341234E39F8}">
      <dgm:prSet/>
      <dgm:spPr/>
      <dgm:t>
        <a:bodyPr/>
        <a:lstStyle/>
        <a:p>
          <a:endParaRPr lang="de-DE"/>
        </a:p>
      </dgm:t>
    </dgm:pt>
    <dgm:pt modelId="{C027CB72-3BAD-45FA-96F5-E56D0F916DA6}">
      <dgm:prSet phldrT="[Text]"/>
      <dgm:spPr/>
      <dgm:t>
        <a:bodyPr/>
        <a:lstStyle/>
        <a:p>
          <a:r>
            <a:rPr lang="de-DE" dirty="0"/>
            <a:t>Beratung in der Grundschule</a:t>
          </a:r>
        </a:p>
      </dgm:t>
    </dgm:pt>
    <dgm:pt modelId="{0A08D505-D4FF-45C0-A623-D63C95230AFC}" type="parTrans" cxnId="{16D446B9-8438-40CF-B473-BAF6F4F75761}">
      <dgm:prSet/>
      <dgm:spPr/>
      <dgm:t>
        <a:bodyPr/>
        <a:lstStyle/>
        <a:p>
          <a:endParaRPr lang="de-DE"/>
        </a:p>
      </dgm:t>
    </dgm:pt>
    <dgm:pt modelId="{C9F7D3CD-57AE-4B03-9F9B-2B8ECE842DD4}" type="sibTrans" cxnId="{16D446B9-8438-40CF-B473-BAF6F4F75761}">
      <dgm:prSet/>
      <dgm:spPr/>
      <dgm:t>
        <a:bodyPr/>
        <a:lstStyle/>
        <a:p>
          <a:endParaRPr lang="de-DE"/>
        </a:p>
      </dgm:t>
    </dgm:pt>
    <dgm:pt modelId="{B647BD68-F7B9-4782-BF9B-DA7A4D41471C}">
      <dgm:prSet phldrT="[Text]"/>
      <dgm:spPr/>
      <dgm:t>
        <a:bodyPr/>
        <a:lstStyle/>
        <a:p>
          <a:r>
            <a:rPr lang="de-DE" dirty="0"/>
            <a:t>2</a:t>
          </a:r>
        </a:p>
      </dgm:t>
    </dgm:pt>
    <dgm:pt modelId="{D522C70B-5037-4D06-B32E-965A062D1753}" type="parTrans" cxnId="{037AFA1D-4E26-4240-BA58-E5FDA45A6264}">
      <dgm:prSet/>
      <dgm:spPr/>
      <dgm:t>
        <a:bodyPr/>
        <a:lstStyle/>
        <a:p>
          <a:endParaRPr lang="de-DE"/>
        </a:p>
      </dgm:t>
    </dgm:pt>
    <dgm:pt modelId="{C6C4869F-F603-4D0E-884A-6679CE7A08B8}" type="sibTrans" cxnId="{037AFA1D-4E26-4240-BA58-E5FDA45A6264}">
      <dgm:prSet/>
      <dgm:spPr/>
      <dgm:t>
        <a:bodyPr/>
        <a:lstStyle/>
        <a:p>
          <a:endParaRPr lang="de-DE"/>
        </a:p>
      </dgm:t>
    </dgm:pt>
    <dgm:pt modelId="{475C8367-5B2A-4CD4-9446-E718C66726CD}">
      <dgm:prSet phldrT="[Text]"/>
      <dgm:spPr/>
      <dgm:t>
        <a:bodyPr/>
        <a:lstStyle/>
        <a:p>
          <a:r>
            <a:rPr lang="de-DE" dirty="0"/>
            <a:t>Wahl Bildungsgang und Schulform</a:t>
          </a:r>
        </a:p>
      </dgm:t>
    </dgm:pt>
    <dgm:pt modelId="{313D5EE9-466F-4DE9-96BC-A9A7FBE11917}" type="parTrans" cxnId="{5EF2C0AF-1C4A-4360-8DDD-20B4443971CC}">
      <dgm:prSet/>
      <dgm:spPr/>
      <dgm:t>
        <a:bodyPr/>
        <a:lstStyle/>
        <a:p>
          <a:endParaRPr lang="de-DE"/>
        </a:p>
      </dgm:t>
    </dgm:pt>
    <dgm:pt modelId="{83A381D1-427C-4635-A17E-2D69DB8E050A}" type="sibTrans" cxnId="{5EF2C0AF-1C4A-4360-8DDD-20B4443971CC}">
      <dgm:prSet/>
      <dgm:spPr/>
      <dgm:t>
        <a:bodyPr/>
        <a:lstStyle/>
        <a:p>
          <a:endParaRPr lang="de-DE"/>
        </a:p>
      </dgm:t>
    </dgm:pt>
    <dgm:pt modelId="{4DE384EE-84F3-4649-B8A0-BFF22A998E82}">
      <dgm:prSet phldrT="[Text]"/>
      <dgm:spPr/>
      <dgm:t>
        <a:bodyPr/>
        <a:lstStyle/>
        <a:p>
          <a:r>
            <a:rPr lang="de-DE" dirty="0"/>
            <a:t>3</a:t>
          </a:r>
        </a:p>
      </dgm:t>
    </dgm:pt>
    <dgm:pt modelId="{230CE6AB-8E92-40DF-B195-D955E81D80E7}" type="parTrans" cxnId="{65859579-75E7-4D6B-B40F-92611EFDAB33}">
      <dgm:prSet/>
      <dgm:spPr/>
      <dgm:t>
        <a:bodyPr/>
        <a:lstStyle/>
        <a:p>
          <a:endParaRPr lang="de-DE"/>
        </a:p>
      </dgm:t>
    </dgm:pt>
    <dgm:pt modelId="{9DB3238B-92E5-4CEB-AE66-2ED353E7714F}" type="sibTrans" cxnId="{65859579-75E7-4D6B-B40F-92611EFDAB33}">
      <dgm:prSet/>
      <dgm:spPr/>
      <dgm:t>
        <a:bodyPr/>
        <a:lstStyle/>
        <a:p>
          <a:endParaRPr lang="de-DE"/>
        </a:p>
      </dgm:t>
    </dgm:pt>
    <dgm:pt modelId="{1E42742B-4AB6-4317-B255-6AC65FD15851}">
      <dgm:prSet phldrT="[Text]"/>
      <dgm:spPr/>
      <dgm:t>
        <a:bodyPr/>
        <a:lstStyle/>
        <a:p>
          <a:r>
            <a:rPr lang="de-DE" dirty="0"/>
            <a:t>Individuelle Schulbesuche</a:t>
          </a:r>
        </a:p>
      </dgm:t>
    </dgm:pt>
    <dgm:pt modelId="{4816B158-0A2E-492D-A837-AA95DF96A1AE}" type="parTrans" cxnId="{B8FB88C9-F48F-434A-88CF-FD4626BFD3E4}">
      <dgm:prSet/>
      <dgm:spPr/>
      <dgm:t>
        <a:bodyPr/>
        <a:lstStyle/>
        <a:p>
          <a:endParaRPr lang="de-DE"/>
        </a:p>
      </dgm:t>
    </dgm:pt>
    <dgm:pt modelId="{C453D74A-D31F-4E56-AD79-F82709B8D019}" type="sibTrans" cxnId="{B8FB88C9-F48F-434A-88CF-FD4626BFD3E4}">
      <dgm:prSet/>
      <dgm:spPr/>
      <dgm:t>
        <a:bodyPr/>
        <a:lstStyle/>
        <a:p>
          <a:endParaRPr lang="de-DE"/>
        </a:p>
      </dgm:t>
    </dgm:pt>
    <dgm:pt modelId="{85F64078-1DDA-43A5-B0DD-FAF5F0806C63}">
      <dgm:prSet/>
      <dgm:spPr/>
      <dgm:t>
        <a:bodyPr/>
        <a:lstStyle/>
        <a:p>
          <a:r>
            <a:rPr lang="de-DE" dirty="0"/>
            <a:t>4</a:t>
          </a:r>
        </a:p>
      </dgm:t>
    </dgm:pt>
    <dgm:pt modelId="{FA47F6FC-27FB-4454-A81C-49F96D5A32FA}" type="parTrans" cxnId="{837FEAB3-CAE2-409E-8585-F897AE839867}">
      <dgm:prSet/>
      <dgm:spPr/>
      <dgm:t>
        <a:bodyPr/>
        <a:lstStyle/>
        <a:p>
          <a:endParaRPr lang="de-DE"/>
        </a:p>
      </dgm:t>
    </dgm:pt>
    <dgm:pt modelId="{862B7318-3454-4210-83F1-20E5D12A6EA0}" type="sibTrans" cxnId="{837FEAB3-CAE2-409E-8585-F897AE839867}">
      <dgm:prSet/>
      <dgm:spPr/>
      <dgm:t>
        <a:bodyPr/>
        <a:lstStyle/>
        <a:p>
          <a:endParaRPr lang="de-DE"/>
        </a:p>
      </dgm:t>
    </dgm:pt>
    <dgm:pt modelId="{673ADCC3-80FE-4933-B011-1ABE5EAFB78B}">
      <dgm:prSet/>
      <dgm:spPr/>
      <dgm:t>
        <a:bodyPr/>
        <a:lstStyle/>
        <a:p>
          <a:r>
            <a:rPr lang="de-DE" dirty="0"/>
            <a:t>Halbjahreszeugnis der Jahrgangsstufe 6</a:t>
          </a:r>
        </a:p>
      </dgm:t>
    </dgm:pt>
    <dgm:pt modelId="{90B970EC-6D4B-4417-99B6-04770C985978}" type="parTrans" cxnId="{35FBA009-2008-4EF3-8E72-17D76DD7A94D}">
      <dgm:prSet/>
      <dgm:spPr/>
      <dgm:t>
        <a:bodyPr/>
        <a:lstStyle/>
        <a:p>
          <a:endParaRPr lang="de-DE"/>
        </a:p>
      </dgm:t>
    </dgm:pt>
    <dgm:pt modelId="{CD2E5A44-CA93-4532-BE4D-1109812E5715}" type="sibTrans" cxnId="{35FBA009-2008-4EF3-8E72-17D76DD7A94D}">
      <dgm:prSet/>
      <dgm:spPr/>
      <dgm:t>
        <a:bodyPr/>
        <a:lstStyle/>
        <a:p>
          <a:endParaRPr lang="de-DE"/>
        </a:p>
      </dgm:t>
    </dgm:pt>
    <dgm:pt modelId="{2F6CF578-F21B-4135-AB9F-8526517F7BAA}">
      <dgm:prSet/>
      <dgm:spPr/>
      <dgm:t>
        <a:bodyPr/>
        <a:lstStyle/>
        <a:p>
          <a:r>
            <a:rPr lang="de-DE" dirty="0"/>
            <a:t>5</a:t>
          </a:r>
        </a:p>
      </dgm:t>
    </dgm:pt>
    <dgm:pt modelId="{3A8B409C-B7FD-4851-A6A0-DC00DD2797C9}" type="parTrans" cxnId="{90B755D9-DB15-4B22-ABE5-7B37EE41C329}">
      <dgm:prSet/>
      <dgm:spPr/>
      <dgm:t>
        <a:bodyPr/>
        <a:lstStyle/>
        <a:p>
          <a:endParaRPr lang="de-DE"/>
        </a:p>
      </dgm:t>
    </dgm:pt>
    <dgm:pt modelId="{79BC86BB-FE35-47A1-93FB-564562A502E4}" type="sibTrans" cxnId="{90B755D9-DB15-4B22-ABE5-7B37EE41C329}">
      <dgm:prSet/>
      <dgm:spPr/>
      <dgm:t>
        <a:bodyPr/>
        <a:lstStyle/>
        <a:p>
          <a:endParaRPr lang="de-DE"/>
        </a:p>
      </dgm:t>
    </dgm:pt>
    <dgm:pt modelId="{1E457F26-588D-41F5-BA24-7DF85739F1AC}">
      <dgm:prSet/>
      <dgm:spPr/>
      <dgm:t>
        <a:bodyPr/>
        <a:lstStyle/>
        <a:p>
          <a:r>
            <a:rPr lang="de-DE" dirty="0"/>
            <a:t>Ausfüllen und Abgabe der Aufnahmeanträge </a:t>
          </a:r>
        </a:p>
      </dgm:t>
    </dgm:pt>
    <dgm:pt modelId="{7322FAC2-945B-4B79-8AEA-22503CF1B0FB}" type="parTrans" cxnId="{A6E4291B-BEFE-421E-B1DC-0E91DA2F0CDA}">
      <dgm:prSet/>
      <dgm:spPr/>
      <dgm:t>
        <a:bodyPr/>
        <a:lstStyle/>
        <a:p>
          <a:endParaRPr lang="de-DE"/>
        </a:p>
      </dgm:t>
    </dgm:pt>
    <dgm:pt modelId="{BA6397DA-93D4-47AB-B291-035EC20D7C06}" type="sibTrans" cxnId="{A6E4291B-BEFE-421E-B1DC-0E91DA2F0CDA}">
      <dgm:prSet/>
      <dgm:spPr/>
      <dgm:t>
        <a:bodyPr/>
        <a:lstStyle/>
        <a:p>
          <a:endParaRPr lang="de-DE"/>
        </a:p>
      </dgm:t>
    </dgm:pt>
    <dgm:pt modelId="{D4AB0CEE-2EC3-484B-8D28-4CBBA7556C8E}">
      <dgm:prSet/>
      <dgm:spPr/>
      <dgm:t>
        <a:bodyPr/>
        <a:lstStyle/>
        <a:p>
          <a:r>
            <a:rPr lang="de-DE" dirty="0"/>
            <a:t>6</a:t>
          </a:r>
        </a:p>
      </dgm:t>
    </dgm:pt>
    <dgm:pt modelId="{BEC6728E-E948-4FB1-9537-FBE2EFA4FE1B}" type="parTrans" cxnId="{5C17DF2E-CD2D-454D-9CDA-19E005556919}">
      <dgm:prSet/>
      <dgm:spPr/>
      <dgm:t>
        <a:bodyPr/>
        <a:lstStyle/>
        <a:p>
          <a:endParaRPr lang="de-DE"/>
        </a:p>
      </dgm:t>
    </dgm:pt>
    <dgm:pt modelId="{89C58440-A140-4E06-B4E0-4DE377445560}" type="sibTrans" cxnId="{5C17DF2E-CD2D-454D-9CDA-19E005556919}">
      <dgm:prSet/>
      <dgm:spPr/>
      <dgm:t>
        <a:bodyPr/>
        <a:lstStyle/>
        <a:p>
          <a:endParaRPr lang="de-DE"/>
        </a:p>
      </dgm:t>
    </dgm:pt>
    <dgm:pt modelId="{858761FF-46C6-40EE-AF59-ACF650B76EB1}">
      <dgm:prSet/>
      <dgm:spPr/>
      <dgm:t>
        <a:bodyPr/>
        <a:lstStyle/>
        <a:p>
          <a:r>
            <a:rPr lang="de-DE" dirty="0">
              <a:solidFill>
                <a:schemeClr val="bg1">
                  <a:lumMod val="75000"/>
                </a:schemeClr>
              </a:solidFill>
            </a:rPr>
            <a:t>Probeunterricht (bei Bedarf)</a:t>
          </a:r>
        </a:p>
      </dgm:t>
    </dgm:pt>
    <dgm:pt modelId="{8D243187-90A1-42C4-9C38-CA0E920A744B}" type="parTrans" cxnId="{D6CA6FFA-1CCE-438F-9C81-2913A7368E80}">
      <dgm:prSet/>
      <dgm:spPr/>
      <dgm:t>
        <a:bodyPr/>
        <a:lstStyle/>
        <a:p>
          <a:endParaRPr lang="de-DE"/>
        </a:p>
      </dgm:t>
    </dgm:pt>
    <dgm:pt modelId="{6FEF6179-4A25-487F-949C-B3CF46D7FDAC}" type="sibTrans" cxnId="{D6CA6FFA-1CCE-438F-9C81-2913A7368E80}">
      <dgm:prSet/>
      <dgm:spPr/>
      <dgm:t>
        <a:bodyPr/>
        <a:lstStyle/>
        <a:p>
          <a:endParaRPr lang="de-DE"/>
        </a:p>
      </dgm:t>
    </dgm:pt>
    <dgm:pt modelId="{305D2D8C-DC31-46D5-8D96-0CF87F4E51EB}">
      <dgm:prSet/>
      <dgm:spPr/>
      <dgm:t>
        <a:bodyPr/>
        <a:lstStyle/>
        <a:p>
          <a:r>
            <a:rPr lang="de-DE" dirty="0"/>
            <a:t>7</a:t>
          </a:r>
        </a:p>
      </dgm:t>
    </dgm:pt>
    <dgm:pt modelId="{E3162386-9BE5-419D-A826-4C26934ACCF2}" type="parTrans" cxnId="{3ADDD32C-DD3A-4177-B134-6B9C47888D85}">
      <dgm:prSet/>
      <dgm:spPr/>
      <dgm:t>
        <a:bodyPr/>
        <a:lstStyle/>
        <a:p>
          <a:endParaRPr lang="de-DE"/>
        </a:p>
      </dgm:t>
    </dgm:pt>
    <dgm:pt modelId="{BBFA9FA9-13B9-430C-9F86-266E4E960867}" type="sibTrans" cxnId="{3ADDD32C-DD3A-4177-B134-6B9C47888D85}">
      <dgm:prSet/>
      <dgm:spPr/>
      <dgm:t>
        <a:bodyPr/>
        <a:lstStyle/>
        <a:p>
          <a:endParaRPr lang="de-DE"/>
        </a:p>
      </dgm:t>
    </dgm:pt>
    <dgm:pt modelId="{E8CC60F8-7D14-40C5-9D22-DD5FE4A7EA1E}">
      <dgm:prSet/>
      <dgm:spPr/>
      <dgm:t>
        <a:bodyPr/>
        <a:lstStyle/>
        <a:p>
          <a:r>
            <a:rPr lang="de-DE" dirty="0"/>
            <a:t>Aufnahmeverfahren </a:t>
          </a:r>
        </a:p>
      </dgm:t>
    </dgm:pt>
    <dgm:pt modelId="{09BD7929-AF5F-4300-A061-C0EBA5E10812}" type="parTrans" cxnId="{B6250D8A-51F9-42B6-BBA8-C6F49E3E3C82}">
      <dgm:prSet/>
      <dgm:spPr/>
      <dgm:t>
        <a:bodyPr/>
        <a:lstStyle/>
        <a:p>
          <a:endParaRPr lang="de-DE"/>
        </a:p>
      </dgm:t>
    </dgm:pt>
    <dgm:pt modelId="{548C8702-F0B1-4990-8D0A-4905F13E021B}" type="sibTrans" cxnId="{B6250D8A-51F9-42B6-BBA8-C6F49E3E3C82}">
      <dgm:prSet/>
      <dgm:spPr/>
      <dgm:t>
        <a:bodyPr/>
        <a:lstStyle/>
        <a:p>
          <a:endParaRPr lang="de-DE"/>
        </a:p>
      </dgm:t>
    </dgm:pt>
    <dgm:pt modelId="{203577CE-C168-48C3-9703-69C809FBD43F}">
      <dgm:prSet/>
      <dgm:spPr/>
      <dgm:t>
        <a:bodyPr/>
        <a:lstStyle/>
        <a:p>
          <a:r>
            <a:rPr lang="de-DE" dirty="0"/>
            <a:t>8</a:t>
          </a:r>
        </a:p>
      </dgm:t>
    </dgm:pt>
    <dgm:pt modelId="{B86A9275-EF12-4DBC-AE44-2B4152714E15}" type="parTrans" cxnId="{513EBFA9-A2D2-41C8-91B5-830D458AB654}">
      <dgm:prSet/>
      <dgm:spPr/>
      <dgm:t>
        <a:bodyPr/>
        <a:lstStyle/>
        <a:p>
          <a:endParaRPr lang="de-DE"/>
        </a:p>
      </dgm:t>
    </dgm:pt>
    <dgm:pt modelId="{4920A82B-F8C6-4014-B8AD-FA2DE64204BF}" type="sibTrans" cxnId="{513EBFA9-A2D2-41C8-91B5-830D458AB654}">
      <dgm:prSet/>
      <dgm:spPr/>
      <dgm:t>
        <a:bodyPr/>
        <a:lstStyle/>
        <a:p>
          <a:endParaRPr lang="de-DE"/>
        </a:p>
      </dgm:t>
    </dgm:pt>
    <dgm:pt modelId="{00A60F57-0EF6-41F2-AE3F-157AD467B08A}">
      <dgm:prSet/>
      <dgm:spPr/>
      <dgm:t>
        <a:bodyPr/>
        <a:lstStyle/>
        <a:p>
          <a:r>
            <a:rPr lang="de-DE" dirty="0">
              <a:solidFill>
                <a:schemeClr val="bg1">
                  <a:lumMod val="75000"/>
                </a:schemeClr>
              </a:solidFill>
            </a:rPr>
            <a:t>Angebotsverfahren und ggf. Zuweisung (wenn Erst- und Zweitwunsch nicht realisiert werden)</a:t>
          </a:r>
        </a:p>
      </dgm:t>
    </dgm:pt>
    <dgm:pt modelId="{3EFB5A9B-1645-4848-A172-D62A2939B8B5}" type="parTrans" cxnId="{72D0AC44-B5D5-43AB-BE93-6A37F8FDB4BC}">
      <dgm:prSet/>
      <dgm:spPr/>
      <dgm:t>
        <a:bodyPr/>
        <a:lstStyle/>
        <a:p>
          <a:endParaRPr lang="de-DE"/>
        </a:p>
      </dgm:t>
    </dgm:pt>
    <dgm:pt modelId="{51E45840-6398-4DC4-AF67-EA687E64F453}" type="sibTrans" cxnId="{72D0AC44-B5D5-43AB-BE93-6A37F8FDB4BC}">
      <dgm:prSet/>
      <dgm:spPr/>
      <dgm:t>
        <a:bodyPr/>
        <a:lstStyle/>
        <a:p>
          <a:endParaRPr lang="de-DE"/>
        </a:p>
      </dgm:t>
    </dgm:pt>
    <dgm:pt modelId="{143FA140-6872-4D2F-B660-26B70E86A514}">
      <dgm:prSet/>
      <dgm:spPr/>
      <dgm:t>
        <a:bodyPr/>
        <a:lstStyle/>
        <a:p>
          <a:r>
            <a:rPr lang="de-DE" dirty="0"/>
            <a:t>9</a:t>
          </a:r>
        </a:p>
      </dgm:t>
    </dgm:pt>
    <dgm:pt modelId="{B0EB2255-218E-48C2-BA5C-9E7DFC22E932}" type="parTrans" cxnId="{54B57B1F-5445-4B74-8809-C85F2798E888}">
      <dgm:prSet/>
      <dgm:spPr/>
      <dgm:t>
        <a:bodyPr/>
        <a:lstStyle/>
        <a:p>
          <a:endParaRPr lang="de-DE"/>
        </a:p>
      </dgm:t>
    </dgm:pt>
    <dgm:pt modelId="{78409DD2-A25F-4B4A-B727-9D2FF46C110D}" type="sibTrans" cxnId="{54B57B1F-5445-4B74-8809-C85F2798E888}">
      <dgm:prSet/>
      <dgm:spPr/>
      <dgm:t>
        <a:bodyPr/>
        <a:lstStyle/>
        <a:p>
          <a:endParaRPr lang="de-DE"/>
        </a:p>
      </dgm:t>
    </dgm:pt>
    <dgm:pt modelId="{72C1B566-FA77-4FF2-ABA7-6237ADD0DF4A}">
      <dgm:prSet/>
      <dgm:spPr/>
      <dgm:t>
        <a:bodyPr/>
        <a:lstStyle/>
        <a:p>
          <a:r>
            <a:rPr lang="de-DE" dirty="0"/>
            <a:t>Aufnahmebescheide</a:t>
          </a:r>
        </a:p>
      </dgm:t>
    </dgm:pt>
    <dgm:pt modelId="{CA35787E-0CCC-43EE-A008-3A50951A8525}" type="parTrans" cxnId="{1BD31221-09CA-40FF-BC97-67165106FC8E}">
      <dgm:prSet/>
      <dgm:spPr/>
      <dgm:t>
        <a:bodyPr/>
        <a:lstStyle/>
        <a:p>
          <a:endParaRPr lang="de-DE"/>
        </a:p>
      </dgm:t>
    </dgm:pt>
    <dgm:pt modelId="{C25AB846-0011-4804-B5FE-3D90B65E6677}" type="sibTrans" cxnId="{1BD31221-09CA-40FF-BC97-67165106FC8E}">
      <dgm:prSet/>
      <dgm:spPr/>
      <dgm:t>
        <a:bodyPr/>
        <a:lstStyle/>
        <a:p>
          <a:endParaRPr lang="de-DE"/>
        </a:p>
      </dgm:t>
    </dgm:pt>
    <dgm:pt modelId="{B5BCA45B-D08C-4442-A800-4A7EFAC23C47}" type="pres">
      <dgm:prSet presAssocID="{C19784C3-184C-4B0E-8DF2-64DD3F63D2E9}" presName="linearFlow" presStyleCnt="0">
        <dgm:presLayoutVars>
          <dgm:dir/>
          <dgm:animLvl val="lvl"/>
          <dgm:resizeHandles val="exact"/>
        </dgm:presLayoutVars>
      </dgm:prSet>
      <dgm:spPr/>
    </dgm:pt>
    <dgm:pt modelId="{6CDE0EA2-E8BA-43C7-B1F4-AE62F8C7B9A9}" type="pres">
      <dgm:prSet presAssocID="{FA39F947-28B9-4113-BCF9-C2589FDBE370}" presName="composite" presStyleCnt="0"/>
      <dgm:spPr/>
    </dgm:pt>
    <dgm:pt modelId="{BD5EBA6F-EDB1-4E09-B3A3-D74D75BC648A}" type="pres">
      <dgm:prSet presAssocID="{FA39F947-28B9-4113-BCF9-C2589FDBE370}" presName="parentText" presStyleLbl="alignNode1" presStyleIdx="0" presStyleCnt="9">
        <dgm:presLayoutVars>
          <dgm:chMax val="1"/>
          <dgm:bulletEnabled val="1"/>
        </dgm:presLayoutVars>
      </dgm:prSet>
      <dgm:spPr/>
    </dgm:pt>
    <dgm:pt modelId="{FF5B0933-C75F-4DD1-A372-9ABEA88329FF}" type="pres">
      <dgm:prSet presAssocID="{FA39F947-28B9-4113-BCF9-C2589FDBE370}" presName="descendantText" presStyleLbl="alignAcc1" presStyleIdx="0" presStyleCnt="9">
        <dgm:presLayoutVars>
          <dgm:bulletEnabled val="1"/>
        </dgm:presLayoutVars>
      </dgm:prSet>
      <dgm:spPr/>
    </dgm:pt>
    <dgm:pt modelId="{D98C1F41-69BB-420F-BB99-DC24C5018CEE}" type="pres">
      <dgm:prSet presAssocID="{EAB23B50-61C0-475B-B9F6-78F4BFCFB581}" presName="sp" presStyleCnt="0"/>
      <dgm:spPr/>
    </dgm:pt>
    <dgm:pt modelId="{0933F1AD-833A-4D1C-A722-314BC0DE316B}" type="pres">
      <dgm:prSet presAssocID="{B647BD68-F7B9-4782-BF9B-DA7A4D41471C}" presName="composite" presStyleCnt="0"/>
      <dgm:spPr/>
    </dgm:pt>
    <dgm:pt modelId="{0AC5514D-8A3D-451F-A7D4-F91C28907936}" type="pres">
      <dgm:prSet presAssocID="{B647BD68-F7B9-4782-BF9B-DA7A4D41471C}" presName="parentText" presStyleLbl="alignNode1" presStyleIdx="1" presStyleCnt="9">
        <dgm:presLayoutVars>
          <dgm:chMax val="1"/>
          <dgm:bulletEnabled val="1"/>
        </dgm:presLayoutVars>
      </dgm:prSet>
      <dgm:spPr/>
    </dgm:pt>
    <dgm:pt modelId="{59A8D137-90C6-483B-8E89-3659420A19BC}" type="pres">
      <dgm:prSet presAssocID="{B647BD68-F7B9-4782-BF9B-DA7A4D41471C}" presName="descendantText" presStyleLbl="alignAcc1" presStyleIdx="1" presStyleCnt="9">
        <dgm:presLayoutVars>
          <dgm:bulletEnabled val="1"/>
        </dgm:presLayoutVars>
      </dgm:prSet>
      <dgm:spPr/>
    </dgm:pt>
    <dgm:pt modelId="{EE8D1ABC-C0A8-457D-8DCF-992188BD595F}" type="pres">
      <dgm:prSet presAssocID="{C6C4869F-F603-4D0E-884A-6679CE7A08B8}" presName="sp" presStyleCnt="0"/>
      <dgm:spPr/>
    </dgm:pt>
    <dgm:pt modelId="{7296BB3F-86DC-45D0-BB37-3AB4FB6154F7}" type="pres">
      <dgm:prSet presAssocID="{4DE384EE-84F3-4649-B8A0-BFF22A998E82}" presName="composite" presStyleCnt="0"/>
      <dgm:spPr/>
    </dgm:pt>
    <dgm:pt modelId="{EC1CB365-DBC5-4CBB-82B2-23A04C61A19B}" type="pres">
      <dgm:prSet presAssocID="{4DE384EE-84F3-4649-B8A0-BFF22A998E82}" presName="parentText" presStyleLbl="alignNode1" presStyleIdx="2" presStyleCnt="9">
        <dgm:presLayoutVars>
          <dgm:chMax val="1"/>
          <dgm:bulletEnabled val="1"/>
        </dgm:presLayoutVars>
      </dgm:prSet>
      <dgm:spPr/>
    </dgm:pt>
    <dgm:pt modelId="{099D9B4C-2624-491B-9EB1-8FD0C44DCEFF}" type="pres">
      <dgm:prSet presAssocID="{4DE384EE-84F3-4649-B8A0-BFF22A998E82}" presName="descendantText" presStyleLbl="alignAcc1" presStyleIdx="2" presStyleCnt="9">
        <dgm:presLayoutVars>
          <dgm:bulletEnabled val="1"/>
        </dgm:presLayoutVars>
      </dgm:prSet>
      <dgm:spPr/>
    </dgm:pt>
    <dgm:pt modelId="{954835E3-0518-4C3A-9C25-E7966780C9E4}" type="pres">
      <dgm:prSet presAssocID="{9DB3238B-92E5-4CEB-AE66-2ED353E7714F}" presName="sp" presStyleCnt="0"/>
      <dgm:spPr/>
    </dgm:pt>
    <dgm:pt modelId="{E31E4CDD-8A2E-439F-A3AC-1E40958D62F2}" type="pres">
      <dgm:prSet presAssocID="{85F64078-1DDA-43A5-B0DD-FAF5F0806C63}" presName="composite" presStyleCnt="0"/>
      <dgm:spPr/>
    </dgm:pt>
    <dgm:pt modelId="{6FAB5C2D-535F-47DF-AED3-3B3F8F092CAC}" type="pres">
      <dgm:prSet presAssocID="{85F64078-1DDA-43A5-B0DD-FAF5F0806C63}" presName="parentText" presStyleLbl="alignNode1" presStyleIdx="3" presStyleCnt="9">
        <dgm:presLayoutVars>
          <dgm:chMax val="1"/>
          <dgm:bulletEnabled val="1"/>
        </dgm:presLayoutVars>
      </dgm:prSet>
      <dgm:spPr/>
    </dgm:pt>
    <dgm:pt modelId="{E624F4E7-A79F-48CC-A4FF-2673F434FAB0}" type="pres">
      <dgm:prSet presAssocID="{85F64078-1DDA-43A5-B0DD-FAF5F0806C63}" presName="descendantText" presStyleLbl="alignAcc1" presStyleIdx="3" presStyleCnt="9" custLinFactNeighborY="-4295">
        <dgm:presLayoutVars>
          <dgm:bulletEnabled val="1"/>
        </dgm:presLayoutVars>
      </dgm:prSet>
      <dgm:spPr/>
    </dgm:pt>
    <dgm:pt modelId="{2F6AD4DE-65DA-4E39-9B4D-6A720C6608D1}" type="pres">
      <dgm:prSet presAssocID="{862B7318-3454-4210-83F1-20E5D12A6EA0}" presName="sp" presStyleCnt="0"/>
      <dgm:spPr/>
    </dgm:pt>
    <dgm:pt modelId="{EADA094B-18FA-4252-A327-D958E5513146}" type="pres">
      <dgm:prSet presAssocID="{2F6CF578-F21B-4135-AB9F-8526517F7BAA}" presName="composite" presStyleCnt="0"/>
      <dgm:spPr/>
    </dgm:pt>
    <dgm:pt modelId="{9F2D0C95-F42D-4684-AC47-9F1B16682687}" type="pres">
      <dgm:prSet presAssocID="{2F6CF578-F21B-4135-AB9F-8526517F7BAA}" presName="parentText" presStyleLbl="alignNode1" presStyleIdx="4" presStyleCnt="9">
        <dgm:presLayoutVars>
          <dgm:chMax val="1"/>
          <dgm:bulletEnabled val="1"/>
        </dgm:presLayoutVars>
      </dgm:prSet>
      <dgm:spPr/>
    </dgm:pt>
    <dgm:pt modelId="{8240A0DF-F008-46C3-A1C4-967AF8C36484}" type="pres">
      <dgm:prSet presAssocID="{2F6CF578-F21B-4135-AB9F-8526517F7BAA}" presName="descendantText" presStyleLbl="alignAcc1" presStyleIdx="4" presStyleCnt="9">
        <dgm:presLayoutVars>
          <dgm:bulletEnabled val="1"/>
        </dgm:presLayoutVars>
      </dgm:prSet>
      <dgm:spPr/>
    </dgm:pt>
    <dgm:pt modelId="{609EC339-81C0-47F8-9945-8AC0DC7667C8}" type="pres">
      <dgm:prSet presAssocID="{79BC86BB-FE35-47A1-93FB-564562A502E4}" presName="sp" presStyleCnt="0"/>
      <dgm:spPr/>
    </dgm:pt>
    <dgm:pt modelId="{2BD38812-2E30-4174-B7E2-8198C61B2D0F}" type="pres">
      <dgm:prSet presAssocID="{D4AB0CEE-2EC3-484B-8D28-4CBBA7556C8E}" presName="composite" presStyleCnt="0"/>
      <dgm:spPr/>
    </dgm:pt>
    <dgm:pt modelId="{2653B3DB-1BB6-416B-92EE-26186916B9F6}" type="pres">
      <dgm:prSet presAssocID="{D4AB0CEE-2EC3-484B-8D28-4CBBA7556C8E}" presName="parentText" presStyleLbl="alignNode1" presStyleIdx="5" presStyleCnt="9">
        <dgm:presLayoutVars>
          <dgm:chMax val="1"/>
          <dgm:bulletEnabled val="1"/>
        </dgm:presLayoutVars>
      </dgm:prSet>
      <dgm:spPr/>
    </dgm:pt>
    <dgm:pt modelId="{ED096C88-22BC-4673-BB50-9FE68B578B07}" type="pres">
      <dgm:prSet presAssocID="{D4AB0CEE-2EC3-484B-8D28-4CBBA7556C8E}" presName="descendantText" presStyleLbl="alignAcc1" presStyleIdx="5" presStyleCnt="9">
        <dgm:presLayoutVars>
          <dgm:bulletEnabled val="1"/>
        </dgm:presLayoutVars>
      </dgm:prSet>
      <dgm:spPr/>
    </dgm:pt>
    <dgm:pt modelId="{32CA2405-C83D-40DD-B308-5F00311ADC32}" type="pres">
      <dgm:prSet presAssocID="{89C58440-A140-4E06-B4E0-4DE377445560}" presName="sp" presStyleCnt="0"/>
      <dgm:spPr/>
    </dgm:pt>
    <dgm:pt modelId="{CDB35A69-B3E3-4BCB-A3D9-F80DEC3C21E7}" type="pres">
      <dgm:prSet presAssocID="{305D2D8C-DC31-46D5-8D96-0CF87F4E51EB}" presName="composite" presStyleCnt="0"/>
      <dgm:spPr/>
    </dgm:pt>
    <dgm:pt modelId="{C3B52685-9706-4FA4-820D-95A92F56C26E}" type="pres">
      <dgm:prSet presAssocID="{305D2D8C-DC31-46D5-8D96-0CF87F4E51EB}" presName="parentText" presStyleLbl="alignNode1" presStyleIdx="6" presStyleCnt="9">
        <dgm:presLayoutVars>
          <dgm:chMax val="1"/>
          <dgm:bulletEnabled val="1"/>
        </dgm:presLayoutVars>
      </dgm:prSet>
      <dgm:spPr/>
    </dgm:pt>
    <dgm:pt modelId="{188E8BBC-2C53-4338-B99B-72675378DCC8}" type="pres">
      <dgm:prSet presAssocID="{305D2D8C-DC31-46D5-8D96-0CF87F4E51EB}" presName="descendantText" presStyleLbl="alignAcc1" presStyleIdx="6" presStyleCnt="9">
        <dgm:presLayoutVars>
          <dgm:bulletEnabled val="1"/>
        </dgm:presLayoutVars>
      </dgm:prSet>
      <dgm:spPr/>
    </dgm:pt>
    <dgm:pt modelId="{884859DD-3780-474C-9C2E-2601F8282826}" type="pres">
      <dgm:prSet presAssocID="{BBFA9FA9-13B9-430C-9F86-266E4E960867}" presName="sp" presStyleCnt="0"/>
      <dgm:spPr/>
    </dgm:pt>
    <dgm:pt modelId="{30337690-77E2-475F-9B9C-19E262261D63}" type="pres">
      <dgm:prSet presAssocID="{203577CE-C168-48C3-9703-69C809FBD43F}" presName="composite" presStyleCnt="0"/>
      <dgm:spPr/>
    </dgm:pt>
    <dgm:pt modelId="{02178E16-E305-4696-A923-944B68DC692D}" type="pres">
      <dgm:prSet presAssocID="{203577CE-C168-48C3-9703-69C809FBD43F}" presName="parentText" presStyleLbl="alignNode1" presStyleIdx="7" presStyleCnt="9">
        <dgm:presLayoutVars>
          <dgm:chMax val="1"/>
          <dgm:bulletEnabled val="1"/>
        </dgm:presLayoutVars>
      </dgm:prSet>
      <dgm:spPr/>
    </dgm:pt>
    <dgm:pt modelId="{6C8E3E0F-B4B1-4C9B-8F46-66973C214A82}" type="pres">
      <dgm:prSet presAssocID="{203577CE-C168-48C3-9703-69C809FBD43F}" presName="descendantText" presStyleLbl="alignAcc1" presStyleIdx="7" presStyleCnt="9">
        <dgm:presLayoutVars>
          <dgm:bulletEnabled val="1"/>
        </dgm:presLayoutVars>
      </dgm:prSet>
      <dgm:spPr/>
    </dgm:pt>
    <dgm:pt modelId="{61286F85-57CC-426D-8B9C-F3794EB2C558}" type="pres">
      <dgm:prSet presAssocID="{4920A82B-F8C6-4014-B8AD-FA2DE64204BF}" presName="sp" presStyleCnt="0"/>
      <dgm:spPr/>
    </dgm:pt>
    <dgm:pt modelId="{57E4102C-525A-44D0-9D9A-23FAF6FDAE38}" type="pres">
      <dgm:prSet presAssocID="{143FA140-6872-4D2F-B660-26B70E86A514}" presName="composite" presStyleCnt="0"/>
      <dgm:spPr/>
    </dgm:pt>
    <dgm:pt modelId="{C190095B-0546-48E5-8F5F-7A6E38726EA3}" type="pres">
      <dgm:prSet presAssocID="{143FA140-6872-4D2F-B660-26B70E86A514}" presName="parentText" presStyleLbl="alignNode1" presStyleIdx="8" presStyleCnt="9">
        <dgm:presLayoutVars>
          <dgm:chMax val="1"/>
          <dgm:bulletEnabled val="1"/>
        </dgm:presLayoutVars>
      </dgm:prSet>
      <dgm:spPr/>
    </dgm:pt>
    <dgm:pt modelId="{5E551335-B4AA-4122-A335-D5DE46F1E470}" type="pres">
      <dgm:prSet presAssocID="{143FA140-6872-4D2F-B660-26B70E86A514}" presName="descendantText" presStyleLbl="alignAcc1" presStyleIdx="8" presStyleCnt="9">
        <dgm:presLayoutVars>
          <dgm:bulletEnabled val="1"/>
        </dgm:presLayoutVars>
      </dgm:prSet>
      <dgm:spPr/>
    </dgm:pt>
  </dgm:ptLst>
  <dgm:cxnLst>
    <dgm:cxn modelId="{47E9C308-1435-48B1-AFF4-0341234E39F8}" srcId="{C19784C3-184C-4B0E-8DF2-64DD3F63D2E9}" destId="{FA39F947-28B9-4113-BCF9-C2589FDBE370}" srcOrd="0" destOrd="0" parTransId="{1266FEFF-A947-4393-B68C-216C2033DF3C}" sibTransId="{EAB23B50-61C0-475B-B9F6-78F4BFCFB581}"/>
    <dgm:cxn modelId="{35FBA009-2008-4EF3-8E72-17D76DD7A94D}" srcId="{85F64078-1DDA-43A5-B0DD-FAF5F0806C63}" destId="{673ADCC3-80FE-4933-B011-1ABE5EAFB78B}" srcOrd="0" destOrd="0" parTransId="{90B970EC-6D4B-4417-99B6-04770C985978}" sibTransId="{CD2E5A44-CA93-4532-BE4D-1109812E5715}"/>
    <dgm:cxn modelId="{A6E4291B-BEFE-421E-B1DC-0E91DA2F0CDA}" srcId="{2F6CF578-F21B-4135-AB9F-8526517F7BAA}" destId="{1E457F26-588D-41F5-BA24-7DF85739F1AC}" srcOrd="0" destOrd="0" parTransId="{7322FAC2-945B-4B79-8AEA-22503CF1B0FB}" sibTransId="{BA6397DA-93D4-47AB-B291-035EC20D7C06}"/>
    <dgm:cxn modelId="{037AFA1D-4E26-4240-BA58-E5FDA45A6264}" srcId="{C19784C3-184C-4B0E-8DF2-64DD3F63D2E9}" destId="{B647BD68-F7B9-4782-BF9B-DA7A4D41471C}" srcOrd="1" destOrd="0" parTransId="{D522C70B-5037-4D06-B32E-965A062D1753}" sibTransId="{C6C4869F-F603-4D0E-884A-6679CE7A08B8}"/>
    <dgm:cxn modelId="{CD8CD51E-0A0F-4FE7-AE6A-2BF262D737C9}" type="presOf" srcId="{B647BD68-F7B9-4782-BF9B-DA7A4D41471C}" destId="{0AC5514D-8A3D-451F-A7D4-F91C28907936}" srcOrd="0" destOrd="0" presId="urn:microsoft.com/office/officeart/2005/8/layout/chevron2"/>
    <dgm:cxn modelId="{54B57B1F-5445-4B74-8809-C85F2798E888}" srcId="{C19784C3-184C-4B0E-8DF2-64DD3F63D2E9}" destId="{143FA140-6872-4D2F-B660-26B70E86A514}" srcOrd="8" destOrd="0" parTransId="{B0EB2255-218E-48C2-BA5C-9E7DFC22E932}" sibTransId="{78409DD2-A25F-4B4A-B727-9D2FF46C110D}"/>
    <dgm:cxn modelId="{1BD31221-09CA-40FF-BC97-67165106FC8E}" srcId="{143FA140-6872-4D2F-B660-26B70E86A514}" destId="{72C1B566-FA77-4FF2-ABA7-6237ADD0DF4A}" srcOrd="0" destOrd="0" parTransId="{CA35787E-0CCC-43EE-A008-3A50951A8525}" sibTransId="{C25AB846-0011-4804-B5FE-3D90B65E6677}"/>
    <dgm:cxn modelId="{8CBCD824-5813-472E-85DB-0B550708A27E}" type="presOf" srcId="{858761FF-46C6-40EE-AF59-ACF650B76EB1}" destId="{ED096C88-22BC-4673-BB50-9FE68B578B07}" srcOrd="0" destOrd="0" presId="urn:microsoft.com/office/officeart/2005/8/layout/chevron2"/>
    <dgm:cxn modelId="{E9431328-96EC-4825-9AFB-B8AF20699F2B}" type="presOf" srcId="{143FA140-6872-4D2F-B660-26B70E86A514}" destId="{C190095B-0546-48E5-8F5F-7A6E38726EA3}" srcOrd="0" destOrd="0" presId="urn:microsoft.com/office/officeart/2005/8/layout/chevron2"/>
    <dgm:cxn modelId="{3ADDD32C-DD3A-4177-B134-6B9C47888D85}" srcId="{C19784C3-184C-4B0E-8DF2-64DD3F63D2E9}" destId="{305D2D8C-DC31-46D5-8D96-0CF87F4E51EB}" srcOrd="6" destOrd="0" parTransId="{E3162386-9BE5-419D-A826-4C26934ACCF2}" sibTransId="{BBFA9FA9-13B9-430C-9F86-266E4E960867}"/>
    <dgm:cxn modelId="{5C17DF2E-CD2D-454D-9CDA-19E005556919}" srcId="{C19784C3-184C-4B0E-8DF2-64DD3F63D2E9}" destId="{D4AB0CEE-2EC3-484B-8D28-4CBBA7556C8E}" srcOrd="5" destOrd="0" parTransId="{BEC6728E-E948-4FB1-9537-FBE2EFA4FE1B}" sibTransId="{89C58440-A140-4E06-B4E0-4DE377445560}"/>
    <dgm:cxn modelId="{969EF53C-8751-4AC6-8C9B-7825E9A5711C}" type="presOf" srcId="{2F6CF578-F21B-4135-AB9F-8526517F7BAA}" destId="{9F2D0C95-F42D-4684-AC47-9F1B16682687}" srcOrd="0" destOrd="0" presId="urn:microsoft.com/office/officeart/2005/8/layout/chevron2"/>
    <dgm:cxn modelId="{B25E185C-A534-4453-9CE4-998257694205}" type="presOf" srcId="{203577CE-C168-48C3-9703-69C809FBD43F}" destId="{02178E16-E305-4696-A923-944B68DC692D}" srcOrd="0" destOrd="0" presId="urn:microsoft.com/office/officeart/2005/8/layout/chevron2"/>
    <dgm:cxn modelId="{9F97F95C-E570-4385-946E-990DB1BBE654}" type="presOf" srcId="{00A60F57-0EF6-41F2-AE3F-157AD467B08A}" destId="{6C8E3E0F-B4B1-4C9B-8F46-66973C214A82}" srcOrd="0" destOrd="0" presId="urn:microsoft.com/office/officeart/2005/8/layout/chevron2"/>
    <dgm:cxn modelId="{72D0AC44-B5D5-43AB-BE93-6A37F8FDB4BC}" srcId="{203577CE-C168-48C3-9703-69C809FBD43F}" destId="{00A60F57-0EF6-41F2-AE3F-157AD467B08A}" srcOrd="0" destOrd="0" parTransId="{3EFB5A9B-1645-4848-A172-D62A2939B8B5}" sibTransId="{51E45840-6398-4DC4-AF67-EA687E64F453}"/>
    <dgm:cxn modelId="{A48A9269-6E03-4C93-B4E1-AAA447EF436F}" type="presOf" srcId="{305D2D8C-DC31-46D5-8D96-0CF87F4E51EB}" destId="{C3B52685-9706-4FA4-820D-95A92F56C26E}" srcOrd="0" destOrd="0" presId="urn:microsoft.com/office/officeart/2005/8/layout/chevron2"/>
    <dgm:cxn modelId="{4947E14E-BDEC-4DA9-9826-E118BB0DC923}" type="presOf" srcId="{4DE384EE-84F3-4649-B8A0-BFF22A998E82}" destId="{EC1CB365-DBC5-4CBB-82B2-23A04C61A19B}" srcOrd="0" destOrd="0" presId="urn:microsoft.com/office/officeart/2005/8/layout/chevron2"/>
    <dgm:cxn modelId="{5DFA8953-F497-49E5-9F55-BE4E6943A3D0}" type="presOf" srcId="{FA39F947-28B9-4113-BCF9-C2589FDBE370}" destId="{BD5EBA6F-EDB1-4E09-B3A3-D74D75BC648A}" srcOrd="0" destOrd="0" presId="urn:microsoft.com/office/officeart/2005/8/layout/chevron2"/>
    <dgm:cxn modelId="{9B7B3274-583D-4D18-B4F5-33F0A6F13DF8}" type="presOf" srcId="{1E457F26-588D-41F5-BA24-7DF85739F1AC}" destId="{8240A0DF-F008-46C3-A1C4-967AF8C36484}" srcOrd="0" destOrd="0" presId="urn:microsoft.com/office/officeart/2005/8/layout/chevron2"/>
    <dgm:cxn modelId="{65859579-75E7-4D6B-B40F-92611EFDAB33}" srcId="{C19784C3-184C-4B0E-8DF2-64DD3F63D2E9}" destId="{4DE384EE-84F3-4649-B8A0-BFF22A998E82}" srcOrd="2" destOrd="0" parTransId="{230CE6AB-8E92-40DF-B195-D955E81D80E7}" sibTransId="{9DB3238B-92E5-4CEB-AE66-2ED353E7714F}"/>
    <dgm:cxn modelId="{E5F50D84-28FF-4785-ACFE-701E2D1CD6A5}" type="presOf" srcId="{85F64078-1DDA-43A5-B0DD-FAF5F0806C63}" destId="{6FAB5C2D-535F-47DF-AED3-3B3F8F092CAC}" srcOrd="0" destOrd="0" presId="urn:microsoft.com/office/officeart/2005/8/layout/chevron2"/>
    <dgm:cxn modelId="{E7323285-57B1-4D5D-90C7-8DC2E5EEE54B}" type="presOf" srcId="{C19784C3-184C-4B0E-8DF2-64DD3F63D2E9}" destId="{B5BCA45B-D08C-4442-A800-4A7EFAC23C47}" srcOrd="0" destOrd="0" presId="urn:microsoft.com/office/officeart/2005/8/layout/chevron2"/>
    <dgm:cxn modelId="{B6250D8A-51F9-42B6-BBA8-C6F49E3E3C82}" srcId="{305D2D8C-DC31-46D5-8D96-0CF87F4E51EB}" destId="{E8CC60F8-7D14-40C5-9D22-DD5FE4A7EA1E}" srcOrd="0" destOrd="0" parTransId="{09BD7929-AF5F-4300-A061-C0EBA5E10812}" sibTransId="{548C8702-F0B1-4990-8D0A-4905F13E021B}"/>
    <dgm:cxn modelId="{513EBFA9-A2D2-41C8-91B5-830D458AB654}" srcId="{C19784C3-184C-4B0E-8DF2-64DD3F63D2E9}" destId="{203577CE-C168-48C3-9703-69C809FBD43F}" srcOrd="7" destOrd="0" parTransId="{B86A9275-EF12-4DBC-AE44-2B4152714E15}" sibTransId="{4920A82B-F8C6-4014-B8AD-FA2DE64204BF}"/>
    <dgm:cxn modelId="{72995FAB-ED89-4521-9A4F-42DE78A97E70}" type="presOf" srcId="{475C8367-5B2A-4CD4-9446-E718C66726CD}" destId="{59A8D137-90C6-483B-8E89-3659420A19BC}" srcOrd="0" destOrd="0" presId="urn:microsoft.com/office/officeart/2005/8/layout/chevron2"/>
    <dgm:cxn modelId="{86E713AC-1F50-4149-82D3-77C44C6DA7EE}" type="presOf" srcId="{E8CC60F8-7D14-40C5-9D22-DD5FE4A7EA1E}" destId="{188E8BBC-2C53-4338-B99B-72675378DCC8}" srcOrd="0" destOrd="0" presId="urn:microsoft.com/office/officeart/2005/8/layout/chevron2"/>
    <dgm:cxn modelId="{5EF2C0AF-1C4A-4360-8DDD-20B4443971CC}" srcId="{B647BD68-F7B9-4782-BF9B-DA7A4D41471C}" destId="{475C8367-5B2A-4CD4-9446-E718C66726CD}" srcOrd="0" destOrd="0" parTransId="{313D5EE9-466F-4DE9-96BC-A9A7FBE11917}" sibTransId="{83A381D1-427C-4635-A17E-2D69DB8E050A}"/>
    <dgm:cxn modelId="{F3375FB0-0C7C-452F-AA36-62071DCCC053}" type="presOf" srcId="{673ADCC3-80FE-4933-B011-1ABE5EAFB78B}" destId="{E624F4E7-A79F-48CC-A4FF-2673F434FAB0}" srcOrd="0" destOrd="0" presId="urn:microsoft.com/office/officeart/2005/8/layout/chevron2"/>
    <dgm:cxn modelId="{837FEAB3-CAE2-409E-8585-F897AE839867}" srcId="{C19784C3-184C-4B0E-8DF2-64DD3F63D2E9}" destId="{85F64078-1DDA-43A5-B0DD-FAF5F0806C63}" srcOrd="3" destOrd="0" parTransId="{FA47F6FC-27FB-4454-A81C-49F96D5A32FA}" sibTransId="{862B7318-3454-4210-83F1-20E5D12A6EA0}"/>
    <dgm:cxn modelId="{16D446B9-8438-40CF-B473-BAF6F4F75761}" srcId="{FA39F947-28B9-4113-BCF9-C2589FDBE370}" destId="{C027CB72-3BAD-45FA-96F5-E56D0F916DA6}" srcOrd="0" destOrd="0" parTransId="{0A08D505-D4FF-45C0-A623-D63C95230AFC}" sibTransId="{C9F7D3CD-57AE-4B03-9F9B-2B8ECE842DD4}"/>
    <dgm:cxn modelId="{B8FB88C9-F48F-434A-88CF-FD4626BFD3E4}" srcId="{4DE384EE-84F3-4649-B8A0-BFF22A998E82}" destId="{1E42742B-4AB6-4317-B255-6AC65FD15851}" srcOrd="0" destOrd="0" parTransId="{4816B158-0A2E-492D-A837-AA95DF96A1AE}" sibTransId="{C453D74A-D31F-4E56-AD79-F82709B8D019}"/>
    <dgm:cxn modelId="{07D954CC-3234-441A-B2CC-1B18DB51E0DF}" type="presOf" srcId="{72C1B566-FA77-4FF2-ABA7-6237ADD0DF4A}" destId="{5E551335-B4AA-4122-A335-D5DE46F1E470}" srcOrd="0" destOrd="0" presId="urn:microsoft.com/office/officeart/2005/8/layout/chevron2"/>
    <dgm:cxn modelId="{421F66D6-FE86-4D71-B0C2-153E9AF45591}" type="presOf" srcId="{1E42742B-4AB6-4317-B255-6AC65FD15851}" destId="{099D9B4C-2624-491B-9EB1-8FD0C44DCEFF}" srcOrd="0" destOrd="0" presId="urn:microsoft.com/office/officeart/2005/8/layout/chevron2"/>
    <dgm:cxn modelId="{90B755D9-DB15-4B22-ABE5-7B37EE41C329}" srcId="{C19784C3-184C-4B0E-8DF2-64DD3F63D2E9}" destId="{2F6CF578-F21B-4135-AB9F-8526517F7BAA}" srcOrd="4" destOrd="0" parTransId="{3A8B409C-B7FD-4851-A6A0-DC00DD2797C9}" sibTransId="{79BC86BB-FE35-47A1-93FB-564562A502E4}"/>
    <dgm:cxn modelId="{8D542BE8-5C1A-449D-B00C-3BB177D16F63}" type="presOf" srcId="{D4AB0CEE-2EC3-484B-8D28-4CBBA7556C8E}" destId="{2653B3DB-1BB6-416B-92EE-26186916B9F6}" srcOrd="0" destOrd="0" presId="urn:microsoft.com/office/officeart/2005/8/layout/chevron2"/>
    <dgm:cxn modelId="{08DD43F9-C71A-461D-89EE-A0B4A1687FBC}" type="presOf" srcId="{C027CB72-3BAD-45FA-96F5-E56D0F916DA6}" destId="{FF5B0933-C75F-4DD1-A372-9ABEA88329FF}" srcOrd="0" destOrd="0" presId="urn:microsoft.com/office/officeart/2005/8/layout/chevron2"/>
    <dgm:cxn modelId="{D6CA6FFA-1CCE-438F-9C81-2913A7368E80}" srcId="{D4AB0CEE-2EC3-484B-8D28-4CBBA7556C8E}" destId="{858761FF-46C6-40EE-AF59-ACF650B76EB1}" srcOrd="0" destOrd="0" parTransId="{8D243187-90A1-42C4-9C38-CA0E920A744B}" sibTransId="{6FEF6179-4A25-487F-949C-B3CF46D7FDAC}"/>
    <dgm:cxn modelId="{C4F80105-E3EA-4B5D-B841-F38DA2F8D356}" type="presParOf" srcId="{B5BCA45B-D08C-4442-A800-4A7EFAC23C47}" destId="{6CDE0EA2-E8BA-43C7-B1F4-AE62F8C7B9A9}" srcOrd="0" destOrd="0" presId="urn:microsoft.com/office/officeart/2005/8/layout/chevron2"/>
    <dgm:cxn modelId="{C181394A-647D-4E04-B342-92EF38652F63}" type="presParOf" srcId="{6CDE0EA2-E8BA-43C7-B1F4-AE62F8C7B9A9}" destId="{BD5EBA6F-EDB1-4E09-B3A3-D74D75BC648A}" srcOrd="0" destOrd="0" presId="urn:microsoft.com/office/officeart/2005/8/layout/chevron2"/>
    <dgm:cxn modelId="{1C7C7C8E-D133-48E1-90D3-EFAE3978D0A6}" type="presParOf" srcId="{6CDE0EA2-E8BA-43C7-B1F4-AE62F8C7B9A9}" destId="{FF5B0933-C75F-4DD1-A372-9ABEA88329FF}" srcOrd="1" destOrd="0" presId="urn:microsoft.com/office/officeart/2005/8/layout/chevron2"/>
    <dgm:cxn modelId="{8DBE3178-2C0A-4F7A-BE06-941A0A70BC2B}" type="presParOf" srcId="{B5BCA45B-D08C-4442-A800-4A7EFAC23C47}" destId="{D98C1F41-69BB-420F-BB99-DC24C5018CEE}" srcOrd="1" destOrd="0" presId="urn:microsoft.com/office/officeart/2005/8/layout/chevron2"/>
    <dgm:cxn modelId="{E0CC7892-176F-4CCB-B3FB-D31E14C76FC8}" type="presParOf" srcId="{B5BCA45B-D08C-4442-A800-4A7EFAC23C47}" destId="{0933F1AD-833A-4D1C-A722-314BC0DE316B}" srcOrd="2" destOrd="0" presId="urn:microsoft.com/office/officeart/2005/8/layout/chevron2"/>
    <dgm:cxn modelId="{FD3B05C5-EDBB-4210-AE57-EB44925DE763}" type="presParOf" srcId="{0933F1AD-833A-4D1C-A722-314BC0DE316B}" destId="{0AC5514D-8A3D-451F-A7D4-F91C28907936}" srcOrd="0" destOrd="0" presId="urn:microsoft.com/office/officeart/2005/8/layout/chevron2"/>
    <dgm:cxn modelId="{C5BB80F4-1805-45DF-9A60-CB20EF008C73}" type="presParOf" srcId="{0933F1AD-833A-4D1C-A722-314BC0DE316B}" destId="{59A8D137-90C6-483B-8E89-3659420A19BC}" srcOrd="1" destOrd="0" presId="urn:microsoft.com/office/officeart/2005/8/layout/chevron2"/>
    <dgm:cxn modelId="{CC6F3D9D-1005-4C79-8A9D-61A824F8E73D}" type="presParOf" srcId="{B5BCA45B-D08C-4442-A800-4A7EFAC23C47}" destId="{EE8D1ABC-C0A8-457D-8DCF-992188BD595F}" srcOrd="3" destOrd="0" presId="urn:microsoft.com/office/officeart/2005/8/layout/chevron2"/>
    <dgm:cxn modelId="{7E913771-8D59-4259-9FCF-0B160A393712}" type="presParOf" srcId="{B5BCA45B-D08C-4442-A800-4A7EFAC23C47}" destId="{7296BB3F-86DC-45D0-BB37-3AB4FB6154F7}" srcOrd="4" destOrd="0" presId="urn:microsoft.com/office/officeart/2005/8/layout/chevron2"/>
    <dgm:cxn modelId="{C3D8B3CC-A413-4DD4-8691-7F1CDF63E62F}" type="presParOf" srcId="{7296BB3F-86DC-45D0-BB37-3AB4FB6154F7}" destId="{EC1CB365-DBC5-4CBB-82B2-23A04C61A19B}" srcOrd="0" destOrd="0" presId="urn:microsoft.com/office/officeart/2005/8/layout/chevron2"/>
    <dgm:cxn modelId="{FB60B1D0-66FE-451F-8A28-F3146B06CEA7}" type="presParOf" srcId="{7296BB3F-86DC-45D0-BB37-3AB4FB6154F7}" destId="{099D9B4C-2624-491B-9EB1-8FD0C44DCEFF}" srcOrd="1" destOrd="0" presId="urn:microsoft.com/office/officeart/2005/8/layout/chevron2"/>
    <dgm:cxn modelId="{C4ACC1A1-B231-4766-86F9-25AC01FA2A9A}" type="presParOf" srcId="{B5BCA45B-D08C-4442-A800-4A7EFAC23C47}" destId="{954835E3-0518-4C3A-9C25-E7966780C9E4}" srcOrd="5" destOrd="0" presId="urn:microsoft.com/office/officeart/2005/8/layout/chevron2"/>
    <dgm:cxn modelId="{E88F5E96-1300-4AEE-9EA7-39530AB867F4}" type="presParOf" srcId="{B5BCA45B-D08C-4442-A800-4A7EFAC23C47}" destId="{E31E4CDD-8A2E-439F-A3AC-1E40958D62F2}" srcOrd="6" destOrd="0" presId="urn:microsoft.com/office/officeart/2005/8/layout/chevron2"/>
    <dgm:cxn modelId="{115F1F28-F1C1-4597-B516-36CE82F783A2}" type="presParOf" srcId="{E31E4CDD-8A2E-439F-A3AC-1E40958D62F2}" destId="{6FAB5C2D-535F-47DF-AED3-3B3F8F092CAC}" srcOrd="0" destOrd="0" presId="urn:microsoft.com/office/officeart/2005/8/layout/chevron2"/>
    <dgm:cxn modelId="{CB22699B-5BAC-4F9F-AABE-1E3EB6CEA1B3}" type="presParOf" srcId="{E31E4CDD-8A2E-439F-A3AC-1E40958D62F2}" destId="{E624F4E7-A79F-48CC-A4FF-2673F434FAB0}" srcOrd="1" destOrd="0" presId="urn:microsoft.com/office/officeart/2005/8/layout/chevron2"/>
    <dgm:cxn modelId="{B7E421FC-6C27-4C09-BCC4-C807ABB04E60}" type="presParOf" srcId="{B5BCA45B-D08C-4442-A800-4A7EFAC23C47}" destId="{2F6AD4DE-65DA-4E39-9B4D-6A720C6608D1}" srcOrd="7" destOrd="0" presId="urn:microsoft.com/office/officeart/2005/8/layout/chevron2"/>
    <dgm:cxn modelId="{39951D93-915B-4C00-9E07-ACEDBCC73BEB}" type="presParOf" srcId="{B5BCA45B-D08C-4442-A800-4A7EFAC23C47}" destId="{EADA094B-18FA-4252-A327-D958E5513146}" srcOrd="8" destOrd="0" presId="urn:microsoft.com/office/officeart/2005/8/layout/chevron2"/>
    <dgm:cxn modelId="{B1E88B08-E596-4C97-A47B-C13B40C78A9F}" type="presParOf" srcId="{EADA094B-18FA-4252-A327-D958E5513146}" destId="{9F2D0C95-F42D-4684-AC47-9F1B16682687}" srcOrd="0" destOrd="0" presId="urn:microsoft.com/office/officeart/2005/8/layout/chevron2"/>
    <dgm:cxn modelId="{4776DA79-2666-465B-9EA3-B51A1182E6F5}" type="presParOf" srcId="{EADA094B-18FA-4252-A327-D958E5513146}" destId="{8240A0DF-F008-46C3-A1C4-967AF8C36484}" srcOrd="1" destOrd="0" presId="urn:microsoft.com/office/officeart/2005/8/layout/chevron2"/>
    <dgm:cxn modelId="{79C33505-ACFF-474E-893F-67592456DC9F}" type="presParOf" srcId="{B5BCA45B-D08C-4442-A800-4A7EFAC23C47}" destId="{609EC339-81C0-47F8-9945-8AC0DC7667C8}" srcOrd="9" destOrd="0" presId="urn:microsoft.com/office/officeart/2005/8/layout/chevron2"/>
    <dgm:cxn modelId="{CBCA34BA-D687-42BD-AA8C-CCFDD25453B1}" type="presParOf" srcId="{B5BCA45B-D08C-4442-A800-4A7EFAC23C47}" destId="{2BD38812-2E30-4174-B7E2-8198C61B2D0F}" srcOrd="10" destOrd="0" presId="urn:microsoft.com/office/officeart/2005/8/layout/chevron2"/>
    <dgm:cxn modelId="{43EF03C7-A7C6-4953-BD1C-0D575D672C60}" type="presParOf" srcId="{2BD38812-2E30-4174-B7E2-8198C61B2D0F}" destId="{2653B3DB-1BB6-416B-92EE-26186916B9F6}" srcOrd="0" destOrd="0" presId="urn:microsoft.com/office/officeart/2005/8/layout/chevron2"/>
    <dgm:cxn modelId="{A4287F3F-FB09-484B-B605-6CB63116F0C3}" type="presParOf" srcId="{2BD38812-2E30-4174-B7E2-8198C61B2D0F}" destId="{ED096C88-22BC-4673-BB50-9FE68B578B07}" srcOrd="1" destOrd="0" presId="urn:microsoft.com/office/officeart/2005/8/layout/chevron2"/>
    <dgm:cxn modelId="{63F61A6C-10F6-4AC8-979F-8A96A08F952C}" type="presParOf" srcId="{B5BCA45B-D08C-4442-A800-4A7EFAC23C47}" destId="{32CA2405-C83D-40DD-B308-5F00311ADC32}" srcOrd="11" destOrd="0" presId="urn:microsoft.com/office/officeart/2005/8/layout/chevron2"/>
    <dgm:cxn modelId="{1B7297A0-9C59-4F5A-AC3F-7A4501A74C0C}" type="presParOf" srcId="{B5BCA45B-D08C-4442-A800-4A7EFAC23C47}" destId="{CDB35A69-B3E3-4BCB-A3D9-F80DEC3C21E7}" srcOrd="12" destOrd="0" presId="urn:microsoft.com/office/officeart/2005/8/layout/chevron2"/>
    <dgm:cxn modelId="{D572BC46-86DF-4A02-90C4-31E5484AA0CD}" type="presParOf" srcId="{CDB35A69-B3E3-4BCB-A3D9-F80DEC3C21E7}" destId="{C3B52685-9706-4FA4-820D-95A92F56C26E}" srcOrd="0" destOrd="0" presId="urn:microsoft.com/office/officeart/2005/8/layout/chevron2"/>
    <dgm:cxn modelId="{52409E84-C408-4474-ACD6-F6A7DA89C729}" type="presParOf" srcId="{CDB35A69-B3E3-4BCB-A3D9-F80DEC3C21E7}" destId="{188E8BBC-2C53-4338-B99B-72675378DCC8}" srcOrd="1" destOrd="0" presId="urn:microsoft.com/office/officeart/2005/8/layout/chevron2"/>
    <dgm:cxn modelId="{C6F946CD-E32B-4525-8AD7-05C724E97BAC}" type="presParOf" srcId="{B5BCA45B-D08C-4442-A800-4A7EFAC23C47}" destId="{884859DD-3780-474C-9C2E-2601F8282826}" srcOrd="13" destOrd="0" presId="urn:microsoft.com/office/officeart/2005/8/layout/chevron2"/>
    <dgm:cxn modelId="{B4AF278B-D458-480B-8CA7-BEEDA37C4974}" type="presParOf" srcId="{B5BCA45B-D08C-4442-A800-4A7EFAC23C47}" destId="{30337690-77E2-475F-9B9C-19E262261D63}" srcOrd="14" destOrd="0" presId="urn:microsoft.com/office/officeart/2005/8/layout/chevron2"/>
    <dgm:cxn modelId="{F9FEE36F-2A85-4411-8FD5-87E07E1A79EB}" type="presParOf" srcId="{30337690-77E2-475F-9B9C-19E262261D63}" destId="{02178E16-E305-4696-A923-944B68DC692D}" srcOrd="0" destOrd="0" presId="urn:microsoft.com/office/officeart/2005/8/layout/chevron2"/>
    <dgm:cxn modelId="{9F094944-29CB-4938-903F-A18476EC67EA}" type="presParOf" srcId="{30337690-77E2-475F-9B9C-19E262261D63}" destId="{6C8E3E0F-B4B1-4C9B-8F46-66973C214A82}" srcOrd="1" destOrd="0" presId="urn:microsoft.com/office/officeart/2005/8/layout/chevron2"/>
    <dgm:cxn modelId="{335017EA-D390-4977-9642-3EF54273597D}" type="presParOf" srcId="{B5BCA45B-D08C-4442-A800-4A7EFAC23C47}" destId="{61286F85-57CC-426D-8B9C-F3794EB2C558}" srcOrd="15" destOrd="0" presId="urn:microsoft.com/office/officeart/2005/8/layout/chevron2"/>
    <dgm:cxn modelId="{FAB804E7-CDFC-4D5C-890B-67F0BAC872A7}" type="presParOf" srcId="{B5BCA45B-D08C-4442-A800-4A7EFAC23C47}" destId="{57E4102C-525A-44D0-9D9A-23FAF6FDAE38}" srcOrd="16" destOrd="0" presId="urn:microsoft.com/office/officeart/2005/8/layout/chevron2"/>
    <dgm:cxn modelId="{34C0E1CB-0723-4520-A9B3-63DB26639C14}" type="presParOf" srcId="{57E4102C-525A-44D0-9D9A-23FAF6FDAE38}" destId="{C190095B-0546-48E5-8F5F-7A6E38726EA3}" srcOrd="0" destOrd="0" presId="urn:microsoft.com/office/officeart/2005/8/layout/chevron2"/>
    <dgm:cxn modelId="{7F2E9960-2F42-494B-BAEE-9F54D3A2F785}" type="presParOf" srcId="{57E4102C-525A-44D0-9D9A-23FAF6FDAE38}" destId="{5E551335-B4AA-4122-A335-D5DE46F1E47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5EBA6F-EDB1-4E09-B3A3-D74D75BC648A}">
      <dsp:nvSpPr>
        <dsp:cNvPr id="0" name=""/>
        <dsp:cNvSpPr/>
      </dsp:nvSpPr>
      <dsp:spPr>
        <a:xfrm rot="5400000">
          <a:off x="-69099" y="70686"/>
          <a:ext cx="460664" cy="3224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de-DE" sz="800" kern="1200" dirty="0"/>
            <a:t>1</a:t>
          </a:r>
        </a:p>
      </dsp:txBody>
      <dsp:txXfrm rot="-5400000">
        <a:off x="1" y="162820"/>
        <a:ext cx="322465" cy="138199"/>
      </dsp:txXfrm>
    </dsp:sp>
    <dsp:sp modelId="{FF5B0933-C75F-4DD1-A372-9ABEA88329FF}">
      <dsp:nvSpPr>
        <dsp:cNvPr id="0" name=""/>
        <dsp:cNvSpPr/>
      </dsp:nvSpPr>
      <dsp:spPr>
        <a:xfrm rot="5400000">
          <a:off x="4312230" y="-3988178"/>
          <a:ext cx="299431" cy="827896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de-DE" sz="1400" kern="1200" dirty="0"/>
            <a:t>Beratung in der Grundschule</a:t>
          </a:r>
        </a:p>
      </dsp:txBody>
      <dsp:txXfrm rot="-5400000">
        <a:off x="322465" y="16204"/>
        <a:ext cx="8264345" cy="270197"/>
      </dsp:txXfrm>
    </dsp:sp>
    <dsp:sp modelId="{0AC5514D-8A3D-451F-A7D4-F91C28907936}">
      <dsp:nvSpPr>
        <dsp:cNvPr id="0" name=""/>
        <dsp:cNvSpPr/>
      </dsp:nvSpPr>
      <dsp:spPr>
        <a:xfrm rot="5400000">
          <a:off x="-69099" y="462821"/>
          <a:ext cx="460664" cy="3224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de-DE" sz="800" kern="1200" dirty="0"/>
            <a:t>2</a:t>
          </a:r>
        </a:p>
      </dsp:txBody>
      <dsp:txXfrm rot="-5400000">
        <a:off x="1" y="554955"/>
        <a:ext cx="322465" cy="138199"/>
      </dsp:txXfrm>
    </dsp:sp>
    <dsp:sp modelId="{59A8D137-90C6-483B-8E89-3659420A19BC}">
      <dsp:nvSpPr>
        <dsp:cNvPr id="0" name=""/>
        <dsp:cNvSpPr/>
      </dsp:nvSpPr>
      <dsp:spPr>
        <a:xfrm rot="5400000">
          <a:off x="4312230" y="-3596043"/>
          <a:ext cx="299431" cy="827896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de-DE" sz="1400" kern="1200" dirty="0"/>
            <a:t>Wahl Bildungsgang und Schulform</a:t>
          </a:r>
        </a:p>
      </dsp:txBody>
      <dsp:txXfrm rot="-5400000">
        <a:off x="322465" y="408339"/>
        <a:ext cx="8264345" cy="270197"/>
      </dsp:txXfrm>
    </dsp:sp>
    <dsp:sp modelId="{EC1CB365-DBC5-4CBB-82B2-23A04C61A19B}">
      <dsp:nvSpPr>
        <dsp:cNvPr id="0" name=""/>
        <dsp:cNvSpPr/>
      </dsp:nvSpPr>
      <dsp:spPr>
        <a:xfrm rot="5400000">
          <a:off x="-69099" y="854956"/>
          <a:ext cx="460664" cy="3224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de-DE" sz="800" kern="1200" dirty="0"/>
            <a:t>3</a:t>
          </a:r>
        </a:p>
      </dsp:txBody>
      <dsp:txXfrm rot="-5400000">
        <a:off x="1" y="947090"/>
        <a:ext cx="322465" cy="138199"/>
      </dsp:txXfrm>
    </dsp:sp>
    <dsp:sp modelId="{099D9B4C-2624-491B-9EB1-8FD0C44DCEFF}">
      <dsp:nvSpPr>
        <dsp:cNvPr id="0" name=""/>
        <dsp:cNvSpPr/>
      </dsp:nvSpPr>
      <dsp:spPr>
        <a:xfrm rot="5400000">
          <a:off x="4312230" y="-3203908"/>
          <a:ext cx="299431" cy="827896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de-DE" sz="1400" kern="1200" dirty="0"/>
            <a:t>Individuelle Schulbesuche</a:t>
          </a:r>
        </a:p>
      </dsp:txBody>
      <dsp:txXfrm rot="-5400000">
        <a:off x="322465" y="800474"/>
        <a:ext cx="8264345" cy="270197"/>
      </dsp:txXfrm>
    </dsp:sp>
    <dsp:sp modelId="{6FAB5C2D-535F-47DF-AED3-3B3F8F092CAC}">
      <dsp:nvSpPr>
        <dsp:cNvPr id="0" name=""/>
        <dsp:cNvSpPr/>
      </dsp:nvSpPr>
      <dsp:spPr>
        <a:xfrm rot="5400000">
          <a:off x="-69099" y="1247091"/>
          <a:ext cx="460664" cy="3224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de-DE" sz="800" kern="1200" dirty="0"/>
            <a:t>4</a:t>
          </a:r>
        </a:p>
      </dsp:txBody>
      <dsp:txXfrm rot="-5400000">
        <a:off x="1" y="1339225"/>
        <a:ext cx="322465" cy="138199"/>
      </dsp:txXfrm>
    </dsp:sp>
    <dsp:sp modelId="{E624F4E7-A79F-48CC-A4FF-2673F434FAB0}">
      <dsp:nvSpPr>
        <dsp:cNvPr id="0" name=""/>
        <dsp:cNvSpPr/>
      </dsp:nvSpPr>
      <dsp:spPr>
        <a:xfrm rot="5400000">
          <a:off x="4312230" y="-2824633"/>
          <a:ext cx="299431" cy="827896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de-DE" sz="1400" kern="1200" dirty="0"/>
            <a:t>Halbjahreszeugnis der Jahrgangsstufe 6</a:t>
          </a:r>
        </a:p>
      </dsp:txBody>
      <dsp:txXfrm rot="-5400000">
        <a:off x="322465" y="1179749"/>
        <a:ext cx="8264345" cy="270197"/>
      </dsp:txXfrm>
    </dsp:sp>
    <dsp:sp modelId="{9F2D0C95-F42D-4684-AC47-9F1B16682687}">
      <dsp:nvSpPr>
        <dsp:cNvPr id="0" name=""/>
        <dsp:cNvSpPr/>
      </dsp:nvSpPr>
      <dsp:spPr>
        <a:xfrm rot="5400000">
          <a:off x="-69099" y="1639226"/>
          <a:ext cx="460664" cy="3224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de-DE" sz="800" kern="1200" dirty="0"/>
            <a:t>5</a:t>
          </a:r>
        </a:p>
      </dsp:txBody>
      <dsp:txXfrm rot="-5400000">
        <a:off x="1" y="1731360"/>
        <a:ext cx="322465" cy="138199"/>
      </dsp:txXfrm>
    </dsp:sp>
    <dsp:sp modelId="{8240A0DF-F008-46C3-A1C4-967AF8C36484}">
      <dsp:nvSpPr>
        <dsp:cNvPr id="0" name=""/>
        <dsp:cNvSpPr/>
      </dsp:nvSpPr>
      <dsp:spPr>
        <a:xfrm rot="5400000">
          <a:off x="4312230" y="-2419638"/>
          <a:ext cx="299431" cy="827896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de-DE" sz="1400" kern="1200" dirty="0"/>
            <a:t>Ausfüllen und Abgabe der Aufnahmeanträge </a:t>
          </a:r>
        </a:p>
      </dsp:txBody>
      <dsp:txXfrm rot="-5400000">
        <a:off x="322465" y="1584744"/>
        <a:ext cx="8264345" cy="270197"/>
      </dsp:txXfrm>
    </dsp:sp>
    <dsp:sp modelId="{2653B3DB-1BB6-416B-92EE-26186916B9F6}">
      <dsp:nvSpPr>
        <dsp:cNvPr id="0" name=""/>
        <dsp:cNvSpPr/>
      </dsp:nvSpPr>
      <dsp:spPr>
        <a:xfrm rot="5400000">
          <a:off x="-69099" y="2031362"/>
          <a:ext cx="460664" cy="3224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de-DE" sz="800" kern="1200" dirty="0"/>
            <a:t>6</a:t>
          </a:r>
        </a:p>
      </dsp:txBody>
      <dsp:txXfrm rot="-5400000">
        <a:off x="1" y="2123496"/>
        <a:ext cx="322465" cy="138199"/>
      </dsp:txXfrm>
    </dsp:sp>
    <dsp:sp modelId="{ED096C88-22BC-4673-BB50-9FE68B578B07}">
      <dsp:nvSpPr>
        <dsp:cNvPr id="0" name=""/>
        <dsp:cNvSpPr/>
      </dsp:nvSpPr>
      <dsp:spPr>
        <a:xfrm rot="5400000">
          <a:off x="4312230" y="-2027503"/>
          <a:ext cx="299431" cy="827896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de-DE" sz="1400" kern="1200" dirty="0">
              <a:solidFill>
                <a:schemeClr val="bg1">
                  <a:lumMod val="75000"/>
                </a:schemeClr>
              </a:solidFill>
            </a:rPr>
            <a:t>Probeunterricht (bei Bedarf)</a:t>
          </a:r>
        </a:p>
      </dsp:txBody>
      <dsp:txXfrm rot="-5400000">
        <a:off x="322465" y="1976879"/>
        <a:ext cx="8264345" cy="270197"/>
      </dsp:txXfrm>
    </dsp:sp>
    <dsp:sp modelId="{C3B52685-9706-4FA4-820D-95A92F56C26E}">
      <dsp:nvSpPr>
        <dsp:cNvPr id="0" name=""/>
        <dsp:cNvSpPr/>
      </dsp:nvSpPr>
      <dsp:spPr>
        <a:xfrm rot="5400000">
          <a:off x="-69099" y="2423497"/>
          <a:ext cx="460664" cy="3224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de-DE" sz="800" kern="1200" dirty="0"/>
            <a:t>7</a:t>
          </a:r>
        </a:p>
      </dsp:txBody>
      <dsp:txXfrm rot="-5400000">
        <a:off x="1" y="2515631"/>
        <a:ext cx="322465" cy="138199"/>
      </dsp:txXfrm>
    </dsp:sp>
    <dsp:sp modelId="{188E8BBC-2C53-4338-B99B-72675378DCC8}">
      <dsp:nvSpPr>
        <dsp:cNvPr id="0" name=""/>
        <dsp:cNvSpPr/>
      </dsp:nvSpPr>
      <dsp:spPr>
        <a:xfrm rot="5400000">
          <a:off x="4312230" y="-1635368"/>
          <a:ext cx="299431" cy="827896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de-DE" sz="1400" kern="1200" dirty="0"/>
            <a:t>Aufnahmeverfahren </a:t>
          </a:r>
        </a:p>
      </dsp:txBody>
      <dsp:txXfrm rot="-5400000">
        <a:off x="322465" y="2369014"/>
        <a:ext cx="8264345" cy="270197"/>
      </dsp:txXfrm>
    </dsp:sp>
    <dsp:sp modelId="{02178E16-E305-4696-A923-944B68DC692D}">
      <dsp:nvSpPr>
        <dsp:cNvPr id="0" name=""/>
        <dsp:cNvSpPr/>
      </dsp:nvSpPr>
      <dsp:spPr>
        <a:xfrm rot="5400000">
          <a:off x="-69099" y="2815632"/>
          <a:ext cx="460664" cy="3224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de-DE" sz="800" kern="1200" dirty="0"/>
            <a:t>8</a:t>
          </a:r>
        </a:p>
      </dsp:txBody>
      <dsp:txXfrm rot="-5400000">
        <a:off x="1" y="2907766"/>
        <a:ext cx="322465" cy="138199"/>
      </dsp:txXfrm>
    </dsp:sp>
    <dsp:sp modelId="{6C8E3E0F-B4B1-4C9B-8F46-66973C214A82}">
      <dsp:nvSpPr>
        <dsp:cNvPr id="0" name=""/>
        <dsp:cNvSpPr/>
      </dsp:nvSpPr>
      <dsp:spPr>
        <a:xfrm rot="5400000">
          <a:off x="4312230" y="-1243233"/>
          <a:ext cx="299431" cy="827896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de-DE" sz="1400" kern="1200" dirty="0">
              <a:solidFill>
                <a:schemeClr val="bg1">
                  <a:lumMod val="75000"/>
                </a:schemeClr>
              </a:solidFill>
            </a:rPr>
            <a:t>Angebotsverfahren und ggf. Zuweisung (wenn Erst- und Zweitwunsch nicht realisiert werden)</a:t>
          </a:r>
        </a:p>
      </dsp:txBody>
      <dsp:txXfrm rot="-5400000">
        <a:off x="322465" y="2761149"/>
        <a:ext cx="8264345" cy="270197"/>
      </dsp:txXfrm>
    </dsp:sp>
    <dsp:sp modelId="{C190095B-0546-48E5-8F5F-7A6E38726EA3}">
      <dsp:nvSpPr>
        <dsp:cNvPr id="0" name=""/>
        <dsp:cNvSpPr/>
      </dsp:nvSpPr>
      <dsp:spPr>
        <a:xfrm rot="5400000">
          <a:off x="-69099" y="3207767"/>
          <a:ext cx="460664" cy="3224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de-DE" sz="800" kern="1200" dirty="0"/>
            <a:t>9</a:t>
          </a:r>
        </a:p>
      </dsp:txBody>
      <dsp:txXfrm rot="-5400000">
        <a:off x="1" y="3299901"/>
        <a:ext cx="322465" cy="138199"/>
      </dsp:txXfrm>
    </dsp:sp>
    <dsp:sp modelId="{5E551335-B4AA-4122-A335-D5DE46F1E470}">
      <dsp:nvSpPr>
        <dsp:cNvPr id="0" name=""/>
        <dsp:cNvSpPr/>
      </dsp:nvSpPr>
      <dsp:spPr>
        <a:xfrm rot="5400000">
          <a:off x="4312230" y="-851097"/>
          <a:ext cx="299431" cy="827896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de-DE" sz="1400" kern="1200" dirty="0"/>
            <a:t>Aufnahmebescheide</a:t>
          </a:r>
        </a:p>
      </dsp:txBody>
      <dsp:txXfrm rot="-5400000">
        <a:off x="322465" y="3153285"/>
        <a:ext cx="8264345" cy="270197"/>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seite ohne Bild - V1">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D17C13C3-CF77-8C4D-B7DA-152EFDCFFB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7" name="Titelplatzhalter 1">
            <a:extLst>
              <a:ext uri="{FF2B5EF4-FFF2-40B4-BE49-F238E27FC236}">
                <a16:creationId xmlns:a16="http://schemas.microsoft.com/office/drawing/2014/main" id="{54A143EE-0AB0-1C3C-8CDF-BD9CED00A4BD}"/>
              </a:ext>
            </a:extLst>
          </p:cNvPr>
          <p:cNvSpPr>
            <a:spLocks noGrp="1"/>
          </p:cNvSpPr>
          <p:nvPr>
            <p:ph type="title" hasCustomPrompt="1"/>
          </p:nvPr>
        </p:nvSpPr>
        <p:spPr>
          <a:xfrm>
            <a:off x="0" y="1268760"/>
            <a:ext cx="8616280" cy="2160240"/>
          </a:xfrm>
          <a:prstGeom prst="rect">
            <a:avLst/>
          </a:prstGeom>
        </p:spPr>
        <p:txBody>
          <a:bodyPr vert="horz" lIns="91440" tIns="45720" rIns="91440" bIns="45720" rtlCol="0" anchor="b">
            <a:noAutofit/>
          </a:bodyPr>
          <a:lstStyle>
            <a:lvl1pPr marL="2448000" indent="0">
              <a:lnSpc>
                <a:spcPts val="5000"/>
              </a:lnSpc>
              <a:tabLst/>
              <a:defRPr sz="4000" b="1" i="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r>
              <a:rPr lang="de-DE" b="1" dirty="0" err="1">
                <a:effectLst/>
                <a:latin typeface="Open Sans" panose="020B0606030504020204" pitchFamily="34" charset="0"/>
              </a:rPr>
              <a:t>Powerpoint</a:t>
            </a:r>
            <a:r>
              <a:rPr lang="de-DE" b="1" dirty="0">
                <a:effectLst/>
                <a:latin typeface="Open Sans" panose="020B0606030504020204" pitchFamily="34" charset="0"/>
              </a:rPr>
              <a:t>-</a:t>
            </a:r>
            <a:br>
              <a:rPr lang="de-DE" b="1" dirty="0">
                <a:effectLst/>
                <a:latin typeface="Open Sans" panose="020B0606030504020204" pitchFamily="34" charset="0"/>
              </a:rPr>
            </a:br>
            <a:r>
              <a:rPr lang="de-DE" b="1" dirty="0">
                <a:effectLst/>
                <a:latin typeface="Open Sans" panose="020B0606030504020204" pitchFamily="34" charset="0"/>
              </a:rPr>
              <a:t>Präsentationen des </a:t>
            </a:r>
            <a:br>
              <a:rPr lang="de-DE" b="1" dirty="0">
                <a:effectLst/>
                <a:latin typeface="Open Sans" panose="020B0606030504020204" pitchFamily="34" charset="0"/>
              </a:rPr>
            </a:br>
            <a:r>
              <a:rPr lang="de-DE" b="1" dirty="0">
                <a:effectLst/>
                <a:latin typeface="Open Sans" panose="020B0606030504020204" pitchFamily="34" charset="0"/>
              </a:rPr>
              <a:t>Landes Brandenburg</a:t>
            </a:r>
            <a:endParaRPr lang="de-DE" dirty="0">
              <a:effectLst/>
              <a:latin typeface="Open Sans" panose="020B0606030504020204" pitchFamily="34" charset="0"/>
            </a:endParaRPr>
          </a:p>
        </p:txBody>
      </p:sp>
      <p:sp>
        <p:nvSpPr>
          <p:cNvPr id="11" name="Bildplatzhalter 10">
            <a:extLst>
              <a:ext uri="{FF2B5EF4-FFF2-40B4-BE49-F238E27FC236}">
                <a16:creationId xmlns:a16="http://schemas.microsoft.com/office/drawing/2014/main" id="{7590E9F1-75C6-E0DF-13FD-6692201DF960}"/>
              </a:ext>
            </a:extLst>
          </p:cNvPr>
          <p:cNvSpPr>
            <a:spLocks noGrp="1"/>
          </p:cNvSpPr>
          <p:nvPr>
            <p:ph type="pic" sz="quarter" idx="10" hasCustomPrompt="1"/>
          </p:nvPr>
        </p:nvSpPr>
        <p:spPr>
          <a:xfrm>
            <a:off x="2694380" y="6165850"/>
            <a:ext cx="1668462" cy="431800"/>
          </a:xfrm>
          <a:prstGeom prst="rect">
            <a:avLst/>
          </a:prstGeom>
        </p:spPr>
        <p:txBody>
          <a:bodyPr/>
          <a:lstStyle>
            <a:lvl1pPr marL="0" indent="0" algn="ctr">
              <a:buNone/>
              <a:defRPr sz="1800" b="0" i="1">
                <a:latin typeface="Open Sans" panose="020B0606030504020204" pitchFamily="34" charset="0"/>
                <a:ea typeface="Open Sans" panose="020B0606030504020204" pitchFamily="34" charset="0"/>
                <a:cs typeface="Open Sans" panose="020B0606030504020204" pitchFamily="34" charset="0"/>
              </a:defRPr>
            </a:lvl1pPr>
          </a:lstStyle>
          <a:p>
            <a:r>
              <a:rPr lang="de-DE" dirty="0"/>
              <a:t>Partnerlogo</a:t>
            </a:r>
          </a:p>
        </p:txBody>
      </p:sp>
      <p:sp>
        <p:nvSpPr>
          <p:cNvPr id="12" name="Bildplatzhalter 10">
            <a:extLst>
              <a:ext uri="{FF2B5EF4-FFF2-40B4-BE49-F238E27FC236}">
                <a16:creationId xmlns:a16="http://schemas.microsoft.com/office/drawing/2014/main" id="{5B9B22D3-2690-4511-5A0C-5F2E5BA3A1D1}"/>
              </a:ext>
            </a:extLst>
          </p:cNvPr>
          <p:cNvSpPr>
            <a:spLocks noGrp="1"/>
          </p:cNvSpPr>
          <p:nvPr>
            <p:ph type="pic" sz="quarter" idx="11" hasCustomPrompt="1"/>
          </p:nvPr>
        </p:nvSpPr>
        <p:spPr>
          <a:xfrm>
            <a:off x="4825920" y="6165850"/>
            <a:ext cx="1668462" cy="431800"/>
          </a:xfrm>
          <a:prstGeom prst="rect">
            <a:avLst/>
          </a:prstGeom>
        </p:spPr>
        <p:txBody>
          <a:bodyPr/>
          <a:lstStyle>
            <a:lvl1pPr marL="0" indent="0" algn="ctr">
              <a:buNone/>
              <a:defRPr sz="1800" b="0" i="1">
                <a:latin typeface="Open Sans" panose="020B0606030504020204" pitchFamily="34" charset="0"/>
                <a:ea typeface="Open Sans" panose="020B0606030504020204" pitchFamily="34" charset="0"/>
                <a:cs typeface="Open Sans" panose="020B0606030504020204" pitchFamily="34" charset="0"/>
              </a:defRPr>
            </a:lvl1pPr>
          </a:lstStyle>
          <a:p>
            <a:r>
              <a:rPr lang="de-DE" dirty="0"/>
              <a:t>Partnerlogo</a:t>
            </a:r>
          </a:p>
        </p:txBody>
      </p:sp>
      <p:sp>
        <p:nvSpPr>
          <p:cNvPr id="13" name="Bildplatzhalter 10">
            <a:extLst>
              <a:ext uri="{FF2B5EF4-FFF2-40B4-BE49-F238E27FC236}">
                <a16:creationId xmlns:a16="http://schemas.microsoft.com/office/drawing/2014/main" id="{76A565B9-16EF-9763-FAFA-B46008E7AA77}"/>
              </a:ext>
            </a:extLst>
          </p:cNvPr>
          <p:cNvSpPr>
            <a:spLocks noGrp="1"/>
          </p:cNvSpPr>
          <p:nvPr>
            <p:ph type="pic" sz="quarter" idx="12" hasCustomPrompt="1"/>
          </p:nvPr>
        </p:nvSpPr>
        <p:spPr>
          <a:xfrm>
            <a:off x="6957461" y="6165850"/>
            <a:ext cx="1668462" cy="431800"/>
          </a:xfrm>
          <a:prstGeom prst="rect">
            <a:avLst/>
          </a:prstGeom>
        </p:spPr>
        <p:txBody>
          <a:bodyPr/>
          <a:lstStyle>
            <a:lvl1pPr marL="0" indent="0" algn="ctr">
              <a:buNone/>
              <a:defRPr sz="1800" b="0" i="1">
                <a:latin typeface="Open Sans" panose="020B0606030504020204" pitchFamily="34" charset="0"/>
                <a:ea typeface="Open Sans" panose="020B0606030504020204" pitchFamily="34" charset="0"/>
                <a:cs typeface="Open Sans" panose="020B0606030504020204" pitchFamily="34" charset="0"/>
              </a:defRPr>
            </a:lvl1pPr>
          </a:lstStyle>
          <a:p>
            <a:r>
              <a:rPr lang="de-DE" dirty="0"/>
              <a:t>Partnerlogo</a:t>
            </a:r>
          </a:p>
        </p:txBody>
      </p:sp>
      <p:sp>
        <p:nvSpPr>
          <p:cNvPr id="17" name="Textplatzhalter 16">
            <a:extLst>
              <a:ext uri="{FF2B5EF4-FFF2-40B4-BE49-F238E27FC236}">
                <a16:creationId xmlns:a16="http://schemas.microsoft.com/office/drawing/2014/main" id="{979D122A-33AF-DB93-A4B9-99958E67D1C4}"/>
              </a:ext>
            </a:extLst>
          </p:cNvPr>
          <p:cNvSpPr>
            <a:spLocks noGrp="1"/>
          </p:cNvSpPr>
          <p:nvPr>
            <p:ph type="body" sz="quarter" idx="13" hasCustomPrompt="1"/>
          </p:nvPr>
        </p:nvSpPr>
        <p:spPr>
          <a:xfrm>
            <a:off x="0" y="3573016"/>
            <a:ext cx="8616280" cy="1729234"/>
          </a:xfrm>
          <a:prstGeom prst="rect">
            <a:avLst/>
          </a:prstGeom>
        </p:spPr>
        <p:txBody>
          <a:bodyPr/>
          <a:lstStyle>
            <a:lvl1pPr marL="2448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vl2pPr marL="2448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2pPr>
            <a:lvl3pPr marL="2448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3pPr>
            <a:lvl4pPr marL="2448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4pPr>
            <a:lvl5pPr marL="2448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a:t>Text bearbeiten</a:t>
            </a:r>
          </a:p>
          <a:p>
            <a:pPr lvl="1"/>
            <a:r>
              <a:rPr lang="de-DE" dirty="0"/>
              <a:t>Zweite Zeile</a:t>
            </a:r>
          </a:p>
          <a:p>
            <a:pPr lvl="2"/>
            <a:r>
              <a:rPr lang="de-DE" dirty="0"/>
              <a:t>Dritte Zeile</a:t>
            </a:r>
          </a:p>
        </p:txBody>
      </p:sp>
      <p:pic>
        <p:nvPicPr>
          <p:cNvPr id="3" name="Grafik 2">
            <a:extLst>
              <a:ext uri="{FF2B5EF4-FFF2-40B4-BE49-F238E27FC236}">
                <a16:creationId xmlns:a16="http://schemas.microsoft.com/office/drawing/2014/main" id="{F1BCA1DB-34FB-68CD-3A96-51BBB763341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0"/>
            <a:ext cx="12167999" cy="6844499"/>
          </a:xfrm>
          <a:prstGeom prst="rect">
            <a:avLst/>
          </a:prstGeom>
        </p:spPr>
      </p:pic>
    </p:spTree>
    <p:extLst>
      <p:ext uri="{BB962C8B-B14F-4D97-AF65-F5344CB8AC3E}">
        <p14:creationId xmlns:p14="http://schemas.microsoft.com/office/powerpoint/2010/main" val="1951457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B3D956D2-5C3B-8399-70E5-EA3174F67A5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3" name="Titelplatzhalter 1">
            <a:extLst>
              <a:ext uri="{FF2B5EF4-FFF2-40B4-BE49-F238E27FC236}">
                <a16:creationId xmlns:a16="http://schemas.microsoft.com/office/drawing/2014/main" id="{A6A8A755-A5F3-EB3C-600E-8204DE7F16D7}"/>
              </a:ext>
            </a:extLst>
          </p:cNvPr>
          <p:cNvSpPr>
            <a:spLocks noGrp="1"/>
          </p:cNvSpPr>
          <p:nvPr>
            <p:ph type="title" hasCustomPrompt="1"/>
          </p:nvPr>
        </p:nvSpPr>
        <p:spPr>
          <a:xfrm>
            <a:off x="0" y="1700808"/>
            <a:ext cx="6758681" cy="2160240"/>
          </a:xfrm>
          <a:prstGeom prst="rect">
            <a:avLst/>
          </a:prstGeom>
        </p:spPr>
        <p:txBody>
          <a:bodyPr vert="horz" lIns="91440" tIns="45720" rIns="91440" bIns="45720" rtlCol="0" anchor="b">
            <a:noAutofit/>
          </a:bodyPr>
          <a:lstStyle>
            <a:lvl1pPr marL="1296000" indent="0">
              <a:lnSpc>
                <a:spcPts val="5000"/>
              </a:lnSpc>
              <a:tabLst/>
              <a:defRPr sz="4000" b="1" i="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r>
              <a:rPr lang="de-DE" b="1" dirty="0">
                <a:effectLst/>
                <a:latin typeface="Open Sans" panose="020B0606030504020204" pitchFamily="34" charset="0"/>
              </a:rPr>
              <a:t>Abschlussfolie</a:t>
            </a:r>
            <a:br>
              <a:rPr lang="de-DE" b="1" dirty="0">
                <a:effectLst/>
                <a:latin typeface="Open Sans" panose="020B0606030504020204" pitchFamily="34" charset="0"/>
              </a:rPr>
            </a:br>
            <a:r>
              <a:rPr lang="de-DE" b="1" dirty="0">
                <a:effectLst/>
                <a:latin typeface="Open Sans" panose="020B0606030504020204" pitchFamily="34" charset="0"/>
              </a:rPr>
              <a:t>Vielen Dank für Ihre Aufmerksamkeit!</a:t>
            </a:r>
            <a:endParaRPr lang="de-DE" dirty="0">
              <a:effectLst/>
              <a:latin typeface="Open Sans" panose="020B0606030504020204" pitchFamily="34" charset="0"/>
            </a:endParaRPr>
          </a:p>
        </p:txBody>
      </p:sp>
      <p:sp>
        <p:nvSpPr>
          <p:cNvPr id="4" name="Textplatzhalter 16">
            <a:extLst>
              <a:ext uri="{FF2B5EF4-FFF2-40B4-BE49-F238E27FC236}">
                <a16:creationId xmlns:a16="http://schemas.microsoft.com/office/drawing/2014/main" id="{AABDC46F-66F7-55D6-56BB-A742109EE685}"/>
              </a:ext>
            </a:extLst>
          </p:cNvPr>
          <p:cNvSpPr>
            <a:spLocks noGrp="1"/>
          </p:cNvSpPr>
          <p:nvPr>
            <p:ph type="body" sz="quarter" idx="13" hasCustomPrompt="1"/>
          </p:nvPr>
        </p:nvSpPr>
        <p:spPr>
          <a:xfrm>
            <a:off x="1" y="4005064"/>
            <a:ext cx="6096000" cy="1368152"/>
          </a:xfrm>
          <a:prstGeom prst="rect">
            <a:avLst/>
          </a:prstGeom>
        </p:spPr>
        <p:txBody>
          <a:bodyPr/>
          <a:lstStyle>
            <a:lvl1pPr marL="1296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vl2pPr marL="1296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2pPr>
            <a:lvl3pPr marL="1296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3pPr>
            <a:lvl4pPr marL="2448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4pPr>
            <a:lvl5pPr marL="2448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a:t>Text bearbeiten</a:t>
            </a:r>
          </a:p>
          <a:p>
            <a:pPr lvl="1"/>
            <a:r>
              <a:rPr lang="de-DE" dirty="0"/>
              <a:t>Zweite Zeile</a:t>
            </a:r>
          </a:p>
          <a:p>
            <a:pPr lvl="2"/>
            <a:r>
              <a:rPr lang="de-DE" dirty="0"/>
              <a:t>Dritte Zeile</a:t>
            </a:r>
          </a:p>
        </p:txBody>
      </p:sp>
      <p:sp>
        <p:nvSpPr>
          <p:cNvPr id="5" name="Textplatzhalter 2">
            <a:extLst>
              <a:ext uri="{FF2B5EF4-FFF2-40B4-BE49-F238E27FC236}">
                <a16:creationId xmlns:a16="http://schemas.microsoft.com/office/drawing/2014/main" id="{DA6FDD77-CD7F-BFD7-5EDB-0894C70C057C}"/>
              </a:ext>
            </a:extLst>
          </p:cNvPr>
          <p:cNvSpPr>
            <a:spLocks noGrp="1"/>
          </p:cNvSpPr>
          <p:nvPr>
            <p:ph type="body" sz="quarter" idx="14"/>
          </p:nvPr>
        </p:nvSpPr>
        <p:spPr>
          <a:xfrm>
            <a:off x="8256587" y="1003300"/>
            <a:ext cx="3240088" cy="4902200"/>
          </a:xfrm>
          <a:prstGeom prst="rect">
            <a:avLst/>
          </a:prstGeom>
        </p:spPr>
        <p:txBody>
          <a:bodyPr lIns="0" tIns="0" rIns="0" bIns="0"/>
          <a:lstStyle>
            <a:lvl1pPr marL="0" indent="0">
              <a:lnSpc>
                <a:spcPts val="1800"/>
              </a:lnSpc>
              <a:spcBef>
                <a:spcPts val="0"/>
              </a:spcBef>
              <a:buNone/>
              <a:defRPr sz="1200" b="0" i="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nSpc>
                <a:spcPts val="1800"/>
              </a:lnSpc>
              <a:buNone/>
              <a:defRPr sz="1200">
                <a:solidFill>
                  <a:srgbClr val="7F6A66"/>
                </a:solidFill>
                <a:latin typeface="Open Sans" panose="020B0606030504020204" pitchFamily="34" charset="0"/>
                <a:ea typeface="Open Sans" panose="020B0606030504020204" pitchFamily="34" charset="0"/>
                <a:cs typeface="Open Sans" panose="020B0606030504020204" pitchFamily="34" charset="0"/>
              </a:defRPr>
            </a:lvl2pPr>
            <a:lvl3pPr marL="914400" indent="0">
              <a:lnSpc>
                <a:spcPts val="1800"/>
              </a:lnSpc>
              <a:buNone/>
              <a:defRPr sz="1200">
                <a:solidFill>
                  <a:srgbClr val="7F6A66"/>
                </a:solidFill>
                <a:latin typeface="Open Sans" panose="020B0606030504020204" pitchFamily="34" charset="0"/>
                <a:ea typeface="Open Sans" panose="020B0606030504020204" pitchFamily="34" charset="0"/>
                <a:cs typeface="Open Sans" panose="020B0606030504020204" pitchFamily="34" charset="0"/>
              </a:defRPr>
            </a:lvl3pPr>
            <a:lvl4pPr marL="1371600" indent="0">
              <a:lnSpc>
                <a:spcPts val="1800"/>
              </a:lnSpc>
              <a:buNone/>
              <a:defRPr sz="1200">
                <a:solidFill>
                  <a:srgbClr val="7F6A66"/>
                </a:solidFill>
                <a:latin typeface="Open Sans" panose="020B0606030504020204" pitchFamily="34" charset="0"/>
                <a:ea typeface="Open Sans" panose="020B0606030504020204" pitchFamily="34" charset="0"/>
                <a:cs typeface="Open Sans" panose="020B0606030504020204" pitchFamily="34" charset="0"/>
              </a:defRPr>
            </a:lvl4pPr>
            <a:lvl5pPr marL="1828800" indent="0">
              <a:lnSpc>
                <a:spcPts val="1800"/>
              </a:lnSpc>
              <a:buNone/>
              <a:defRPr sz="1200">
                <a:solidFill>
                  <a:srgbClr val="7F6A66"/>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Bildplatzhalter 10">
            <a:extLst>
              <a:ext uri="{FF2B5EF4-FFF2-40B4-BE49-F238E27FC236}">
                <a16:creationId xmlns:a16="http://schemas.microsoft.com/office/drawing/2014/main" id="{C47B60E7-5BDA-2786-2488-410C1D46F6E2}"/>
              </a:ext>
            </a:extLst>
          </p:cNvPr>
          <p:cNvSpPr>
            <a:spLocks noGrp="1"/>
          </p:cNvSpPr>
          <p:nvPr>
            <p:ph type="pic" sz="quarter" idx="10" hasCustomPrompt="1"/>
          </p:nvPr>
        </p:nvSpPr>
        <p:spPr>
          <a:xfrm>
            <a:off x="3012435" y="6165850"/>
            <a:ext cx="1668462" cy="431800"/>
          </a:xfrm>
          <a:prstGeom prst="rect">
            <a:avLst/>
          </a:prstGeom>
          <a:noFill/>
        </p:spPr>
        <p:txBody>
          <a:bodyPr/>
          <a:lstStyle>
            <a:lvl1pPr marL="0" indent="0" algn="ctr">
              <a:buNone/>
              <a:defRPr sz="1800" b="0" i="1">
                <a:latin typeface="Open Sans" panose="020B0606030504020204" pitchFamily="34" charset="0"/>
                <a:ea typeface="Open Sans" panose="020B0606030504020204" pitchFamily="34" charset="0"/>
                <a:cs typeface="Open Sans" panose="020B0606030504020204" pitchFamily="34" charset="0"/>
              </a:defRPr>
            </a:lvl1pPr>
          </a:lstStyle>
          <a:p>
            <a:r>
              <a:rPr lang="de-DE" dirty="0"/>
              <a:t>Partnerlogo</a:t>
            </a:r>
          </a:p>
        </p:txBody>
      </p:sp>
      <p:sp>
        <p:nvSpPr>
          <p:cNvPr id="9" name="Bildplatzhalter 10">
            <a:extLst>
              <a:ext uri="{FF2B5EF4-FFF2-40B4-BE49-F238E27FC236}">
                <a16:creationId xmlns:a16="http://schemas.microsoft.com/office/drawing/2014/main" id="{D09C9DDB-76A6-5665-B6F6-8B51FC8A2F14}"/>
              </a:ext>
            </a:extLst>
          </p:cNvPr>
          <p:cNvSpPr>
            <a:spLocks noGrp="1"/>
          </p:cNvSpPr>
          <p:nvPr>
            <p:ph type="pic" sz="quarter" idx="11" hasCustomPrompt="1"/>
          </p:nvPr>
        </p:nvSpPr>
        <p:spPr>
          <a:xfrm>
            <a:off x="5143975" y="6165850"/>
            <a:ext cx="1668462" cy="431800"/>
          </a:xfrm>
          <a:prstGeom prst="rect">
            <a:avLst/>
          </a:prstGeom>
          <a:noFill/>
        </p:spPr>
        <p:txBody>
          <a:bodyPr/>
          <a:lstStyle>
            <a:lvl1pPr marL="0" indent="0" algn="ctr">
              <a:buNone/>
              <a:defRPr sz="1800" b="0" i="1">
                <a:latin typeface="Open Sans" panose="020B0606030504020204" pitchFamily="34" charset="0"/>
                <a:ea typeface="Open Sans" panose="020B0606030504020204" pitchFamily="34" charset="0"/>
                <a:cs typeface="Open Sans" panose="020B0606030504020204" pitchFamily="34" charset="0"/>
              </a:defRPr>
            </a:lvl1pPr>
          </a:lstStyle>
          <a:p>
            <a:r>
              <a:rPr lang="de-DE" dirty="0"/>
              <a:t>Partnerlogo</a:t>
            </a:r>
          </a:p>
        </p:txBody>
      </p:sp>
      <p:sp>
        <p:nvSpPr>
          <p:cNvPr id="10" name="Bildplatzhalter 10">
            <a:extLst>
              <a:ext uri="{FF2B5EF4-FFF2-40B4-BE49-F238E27FC236}">
                <a16:creationId xmlns:a16="http://schemas.microsoft.com/office/drawing/2014/main" id="{13F4A4CB-2BDB-11AA-5B21-B9E92A81309F}"/>
              </a:ext>
            </a:extLst>
          </p:cNvPr>
          <p:cNvSpPr>
            <a:spLocks noGrp="1"/>
          </p:cNvSpPr>
          <p:nvPr>
            <p:ph type="pic" sz="quarter" idx="12" hasCustomPrompt="1"/>
          </p:nvPr>
        </p:nvSpPr>
        <p:spPr>
          <a:xfrm>
            <a:off x="7275516" y="6165850"/>
            <a:ext cx="1668462" cy="431800"/>
          </a:xfrm>
          <a:prstGeom prst="rect">
            <a:avLst/>
          </a:prstGeom>
          <a:noFill/>
        </p:spPr>
        <p:txBody>
          <a:bodyPr/>
          <a:lstStyle>
            <a:lvl1pPr marL="0" indent="0" algn="ctr">
              <a:buNone/>
              <a:defRPr sz="1800" b="0" i="1">
                <a:latin typeface="Open Sans" panose="020B0606030504020204" pitchFamily="34" charset="0"/>
                <a:ea typeface="Open Sans" panose="020B0606030504020204" pitchFamily="34" charset="0"/>
                <a:cs typeface="Open Sans" panose="020B0606030504020204" pitchFamily="34" charset="0"/>
              </a:defRPr>
            </a:lvl1pPr>
          </a:lstStyle>
          <a:p>
            <a:r>
              <a:rPr lang="de-DE" dirty="0"/>
              <a:t>Partnerlogo</a:t>
            </a:r>
          </a:p>
        </p:txBody>
      </p:sp>
      <p:pic>
        <p:nvPicPr>
          <p:cNvPr id="6" name="Grafik 5">
            <a:extLst>
              <a:ext uri="{FF2B5EF4-FFF2-40B4-BE49-F238E27FC236}">
                <a16:creationId xmlns:a16="http://schemas.microsoft.com/office/drawing/2014/main" id="{B73D7F87-30E4-6D88-F127-1B85D7172CB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0"/>
            <a:ext cx="12167999" cy="6844499"/>
          </a:xfrm>
          <a:prstGeom prst="rect">
            <a:avLst/>
          </a:prstGeom>
        </p:spPr>
      </p:pic>
    </p:spTree>
    <p:extLst>
      <p:ext uri="{BB962C8B-B14F-4D97-AF65-F5344CB8AC3E}">
        <p14:creationId xmlns:p14="http://schemas.microsoft.com/office/powerpoint/2010/main" val="1342014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pressum-weiß / Quellen und Bildrechte">
    <p:spTree>
      <p:nvGrpSpPr>
        <p:cNvPr id="1" name=""/>
        <p:cNvGrpSpPr/>
        <p:nvPr/>
      </p:nvGrpSpPr>
      <p:grpSpPr>
        <a:xfrm>
          <a:off x="0" y="0"/>
          <a:ext cx="0" cy="0"/>
          <a:chOff x="0" y="0"/>
          <a:chExt cx="0" cy="0"/>
        </a:xfrm>
      </p:grpSpPr>
      <p:sp>
        <p:nvSpPr>
          <p:cNvPr id="5" name="Textplatzhalter 2">
            <a:extLst>
              <a:ext uri="{FF2B5EF4-FFF2-40B4-BE49-F238E27FC236}">
                <a16:creationId xmlns:a16="http://schemas.microsoft.com/office/drawing/2014/main" id="{DA6FDD77-CD7F-BFD7-5EDB-0894C70C057C}"/>
              </a:ext>
            </a:extLst>
          </p:cNvPr>
          <p:cNvSpPr>
            <a:spLocks noGrp="1"/>
          </p:cNvSpPr>
          <p:nvPr>
            <p:ph type="body" sz="quarter" idx="14" hasCustomPrompt="1"/>
          </p:nvPr>
        </p:nvSpPr>
        <p:spPr>
          <a:xfrm>
            <a:off x="597600" y="1368000"/>
            <a:ext cx="10897200" cy="4680000"/>
          </a:xfrm>
          <a:prstGeom prst="rect">
            <a:avLst/>
          </a:prstGeom>
        </p:spPr>
        <p:txBody>
          <a:bodyPr lIns="0" tIns="0" rIns="0" bIns="0" numCol="3"/>
          <a:lstStyle>
            <a:lvl1pPr marL="0" indent="0">
              <a:lnSpc>
                <a:spcPts val="1800"/>
              </a:lnSpc>
              <a:spcBef>
                <a:spcPts val="0"/>
              </a:spcBef>
              <a:buNone/>
              <a:defRPr sz="1200" b="0" i="0" baseline="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nSpc>
                <a:spcPts val="1800"/>
              </a:lnSpc>
              <a:buNone/>
              <a:defRPr sz="1200">
                <a:solidFill>
                  <a:srgbClr val="7F6A66"/>
                </a:solidFill>
                <a:latin typeface="Open Sans" panose="020B0606030504020204" pitchFamily="34" charset="0"/>
                <a:ea typeface="Open Sans" panose="020B0606030504020204" pitchFamily="34" charset="0"/>
                <a:cs typeface="Open Sans" panose="020B0606030504020204" pitchFamily="34" charset="0"/>
              </a:defRPr>
            </a:lvl2pPr>
            <a:lvl3pPr marL="914400" indent="0">
              <a:lnSpc>
                <a:spcPts val="1800"/>
              </a:lnSpc>
              <a:buNone/>
              <a:defRPr sz="1200">
                <a:solidFill>
                  <a:srgbClr val="7F6A66"/>
                </a:solidFill>
                <a:latin typeface="Open Sans" panose="020B0606030504020204" pitchFamily="34" charset="0"/>
                <a:ea typeface="Open Sans" panose="020B0606030504020204" pitchFamily="34" charset="0"/>
                <a:cs typeface="Open Sans" panose="020B0606030504020204" pitchFamily="34" charset="0"/>
              </a:defRPr>
            </a:lvl3pPr>
            <a:lvl4pPr marL="1371600" indent="0">
              <a:lnSpc>
                <a:spcPts val="1800"/>
              </a:lnSpc>
              <a:buNone/>
              <a:defRPr sz="1200">
                <a:solidFill>
                  <a:srgbClr val="7F6A66"/>
                </a:solidFill>
                <a:latin typeface="Open Sans" panose="020B0606030504020204" pitchFamily="34" charset="0"/>
                <a:ea typeface="Open Sans" panose="020B0606030504020204" pitchFamily="34" charset="0"/>
                <a:cs typeface="Open Sans" panose="020B0606030504020204" pitchFamily="34" charset="0"/>
              </a:defRPr>
            </a:lvl4pPr>
            <a:lvl5pPr marL="1828800" indent="0">
              <a:lnSpc>
                <a:spcPts val="1800"/>
              </a:lnSpc>
              <a:buNone/>
              <a:defRPr sz="1200">
                <a:solidFill>
                  <a:srgbClr val="7F6A66"/>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a:t>Impressum</a:t>
            </a:r>
          </a:p>
          <a:p>
            <a:pPr lvl="0"/>
            <a:r>
              <a:rPr lang="de-DE" dirty="0"/>
              <a:t>Herausgeber</a:t>
            </a:r>
          </a:p>
          <a:p>
            <a:pPr lvl="0"/>
            <a:r>
              <a:rPr lang="de-DE" dirty="0"/>
              <a:t>Landesregierung Brandenburg</a:t>
            </a:r>
          </a:p>
          <a:p>
            <a:pPr lvl="0"/>
            <a:r>
              <a:rPr lang="de-DE" dirty="0"/>
              <a:t>Ministerium für Bildung, Jugend und Sport</a:t>
            </a:r>
          </a:p>
          <a:p>
            <a:pPr lvl="0"/>
            <a:r>
              <a:rPr lang="de-DE" dirty="0"/>
              <a:t>Referat xxx</a:t>
            </a:r>
          </a:p>
          <a:p>
            <a:pPr lvl="0"/>
            <a:r>
              <a:rPr lang="de-DE" dirty="0"/>
              <a:t>Heinrich-Mann-Allee 107</a:t>
            </a:r>
          </a:p>
          <a:p>
            <a:pPr lvl="0"/>
            <a:r>
              <a:rPr lang="de-DE" dirty="0"/>
              <a:t>14473 Potsdam</a:t>
            </a:r>
          </a:p>
          <a:p>
            <a:pPr lvl="0"/>
            <a:r>
              <a:rPr lang="de-DE" dirty="0"/>
              <a:t>Telefon: (0331) 866 - </a:t>
            </a:r>
            <a:r>
              <a:rPr lang="de-DE" dirty="0" err="1"/>
              <a:t>xxxx</a:t>
            </a:r>
            <a:endParaRPr lang="de-DE" dirty="0"/>
          </a:p>
          <a:p>
            <a:pPr lvl="0"/>
            <a:r>
              <a:rPr lang="de-DE" dirty="0"/>
              <a:t>E-Mail: poststelle@mbjs.brandenburg.de</a:t>
            </a:r>
          </a:p>
          <a:p>
            <a:pPr lvl="0"/>
            <a:r>
              <a:rPr lang="de-DE" dirty="0"/>
              <a:t>Internet: https://mbjs.brandenburg.de</a:t>
            </a:r>
          </a:p>
          <a:p>
            <a:pPr lvl="0"/>
            <a:endParaRPr lang="de-DE" dirty="0"/>
          </a:p>
          <a:p>
            <a:pPr lvl="0"/>
            <a:r>
              <a:rPr lang="de-DE" dirty="0"/>
              <a:t>Stand</a:t>
            </a:r>
          </a:p>
          <a:p>
            <a:pPr lvl="0"/>
            <a:r>
              <a:rPr lang="de-DE" dirty="0"/>
              <a:t>Monat und Jahr</a:t>
            </a:r>
          </a:p>
          <a:p>
            <a:pPr lvl="0"/>
            <a:endParaRPr lang="de-DE" dirty="0"/>
          </a:p>
          <a:p>
            <a:pPr lvl="0"/>
            <a:r>
              <a:rPr lang="de-DE" dirty="0"/>
              <a:t>Bildrechte</a:t>
            </a:r>
          </a:p>
          <a:p>
            <a:pPr lvl="0"/>
            <a:r>
              <a:rPr lang="de-DE" dirty="0"/>
              <a:t>Fotografen/Bildagenturen</a:t>
            </a:r>
          </a:p>
          <a:p>
            <a:pPr lvl="0"/>
            <a:endParaRPr lang="de-DE" dirty="0"/>
          </a:p>
          <a:p>
            <a:pPr lvl="0"/>
            <a:r>
              <a:rPr lang="de-DE" dirty="0"/>
              <a:t>Quellen</a:t>
            </a:r>
          </a:p>
          <a:p>
            <a:pPr lvl="0"/>
            <a:r>
              <a:rPr lang="de-DE" dirty="0"/>
              <a:t>Angabe von Quellen</a:t>
            </a:r>
          </a:p>
          <a:p>
            <a:pPr lvl="0"/>
            <a:endParaRPr lang="de-DE" dirty="0"/>
          </a:p>
        </p:txBody>
      </p:sp>
      <p:sp>
        <p:nvSpPr>
          <p:cNvPr id="7" name="Titel 1">
            <a:extLst>
              <a:ext uri="{FF2B5EF4-FFF2-40B4-BE49-F238E27FC236}">
                <a16:creationId xmlns:a16="http://schemas.microsoft.com/office/drawing/2014/main" id="{17063E90-6954-2C4E-6B2C-348DB4D26A14}"/>
              </a:ext>
            </a:extLst>
          </p:cNvPr>
          <p:cNvSpPr>
            <a:spLocks noGrp="1"/>
          </p:cNvSpPr>
          <p:nvPr>
            <p:ph type="title" hasCustomPrompt="1"/>
          </p:nvPr>
        </p:nvSpPr>
        <p:spPr>
          <a:xfrm>
            <a:off x="597600" y="720000"/>
            <a:ext cx="10897200" cy="457539"/>
          </a:xfrm>
          <a:prstGeom prst="rect">
            <a:avLst/>
          </a:prstGeom>
        </p:spPr>
        <p:txBody>
          <a:bodyPr lIns="0" tIns="0" rIns="0" bIns="0"/>
          <a:lstStyle>
            <a:lvl1pPr algn="l" defTabSz="914400" rtl="0" eaLnBrk="1" latinLnBrk="0" hangingPunct="1">
              <a:lnSpc>
                <a:spcPts val="3200"/>
              </a:lnSpc>
              <a:spcBef>
                <a:spcPct val="0"/>
              </a:spcBef>
              <a:buNone/>
              <a:defRPr lang="de-DE" sz="2600" b="0" i="0" kern="1200" dirty="0">
                <a:solidFill>
                  <a:srgbClr val="DB030E"/>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de-DE" dirty="0"/>
              <a:t>Impressum-Überschrift eingeben</a:t>
            </a:r>
          </a:p>
        </p:txBody>
      </p:sp>
    </p:spTree>
    <p:extLst>
      <p:ext uri="{BB962C8B-B14F-4D97-AF65-F5344CB8AC3E}">
        <p14:creationId xmlns:p14="http://schemas.microsoft.com/office/powerpoint/2010/main" val="1895083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seite mit Bild - V4">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FB41545C-77A3-C9C6-1C80-35FA5C4128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7" name="Titelplatzhalter 1">
            <a:extLst>
              <a:ext uri="{FF2B5EF4-FFF2-40B4-BE49-F238E27FC236}">
                <a16:creationId xmlns:a16="http://schemas.microsoft.com/office/drawing/2014/main" id="{54A143EE-0AB0-1C3C-8CDF-BD9CED00A4BD}"/>
              </a:ext>
            </a:extLst>
          </p:cNvPr>
          <p:cNvSpPr>
            <a:spLocks noGrp="1"/>
          </p:cNvSpPr>
          <p:nvPr>
            <p:ph type="title" hasCustomPrompt="1"/>
          </p:nvPr>
        </p:nvSpPr>
        <p:spPr>
          <a:xfrm>
            <a:off x="4554000" y="692150"/>
            <a:ext cx="7232400" cy="2160240"/>
          </a:xfrm>
          <a:prstGeom prst="rect">
            <a:avLst/>
          </a:prstGeom>
        </p:spPr>
        <p:txBody>
          <a:bodyPr vert="horz" lIns="91440" tIns="45720" rIns="91440" bIns="45720" rtlCol="0" anchor="b">
            <a:noAutofit/>
          </a:bodyPr>
          <a:lstStyle>
            <a:lvl1pPr marL="324000" indent="0">
              <a:lnSpc>
                <a:spcPts val="5000"/>
              </a:lnSpc>
              <a:tabLst/>
              <a:defRPr sz="4000" b="1" i="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stStyle>
          <a:p>
            <a:r>
              <a:rPr lang="de-DE" b="1" dirty="0" err="1">
                <a:effectLst/>
                <a:latin typeface="Open Sans" panose="020B0606030504020204" pitchFamily="34" charset="0"/>
              </a:rPr>
              <a:t>Powerpoint</a:t>
            </a:r>
            <a:r>
              <a:rPr lang="de-DE" b="1" dirty="0">
                <a:effectLst/>
                <a:latin typeface="Open Sans" panose="020B0606030504020204" pitchFamily="34" charset="0"/>
              </a:rPr>
              <a:t>-</a:t>
            </a:r>
            <a:br>
              <a:rPr lang="de-DE" b="1" dirty="0">
                <a:effectLst/>
                <a:latin typeface="Open Sans" panose="020B0606030504020204" pitchFamily="34" charset="0"/>
              </a:rPr>
            </a:br>
            <a:r>
              <a:rPr lang="de-DE" b="1" dirty="0">
                <a:effectLst/>
                <a:latin typeface="Open Sans" panose="020B0606030504020204" pitchFamily="34" charset="0"/>
              </a:rPr>
              <a:t>Präsentationen des </a:t>
            </a:r>
            <a:br>
              <a:rPr lang="de-DE" b="1" dirty="0">
                <a:effectLst/>
                <a:latin typeface="Open Sans" panose="020B0606030504020204" pitchFamily="34" charset="0"/>
              </a:rPr>
            </a:br>
            <a:r>
              <a:rPr lang="de-DE" b="1" dirty="0">
                <a:effectLst/>
                <a:latin typeface="Open Sans" panose="020B0606030504020204" pitchFamily="34" charset="0"/>
              </a:rPr>
              <a:t>Landes Brandenburg</a:t>
            </a:r>
            <a:endParaRPr lang="de-DE" dirty="0">
              <a:effectLst/>
              <a:latin typeface="Open Sans" panose="020B0606030504020204" pitchFamily="34" charset="0"/>
            </a:endParaRPr>
          </a:p>
        </p:txBody>
      </p:sp>
      <p:sp>
        <p:nvSpPr>
          <p:cNvPr id="11" name="Bildplatzhalter 10">
            <a:extLst>
              <a:ext uri="{FF2B5EF4-FFF2-40B4-BE49-F238E27FC236}">
                <a16:creationId xmlns:a16="http://schemas.microsoft.com/office/drawing/2014/main" id="{7590E9F1-75C6-E0DF-13FD-6692201DF960}"/>
              </a:ext>
            </a:extLst>
          </p:cNvPr>
          <p:cNvSpPr>
            <a:spLocks noGrp="1"/>
          </p:cNvSpPr>
          <p:nvPr>
            <p:ph type="pic" sz="quarter" idx="10" hasCustomPrompt="1"/>
          </p:nvPr>
        </p:nvSpPr>
        <p:spPr>
          <a:xfrm>
            <a:off x="3087273" y="6165850"/>
            <a:ext cx="1668462" cy="431800"/>
          </a:xfrm>
          <a:prstGeom prst="rect">
            <a:avLst/>
          </a:prstGeom>
        </p:spPr>
        <p:txBody>
          <a:bodyPr/>
          <a:lstStyle>
            <a:lvl1pPr marL="0" indent="0" algn="ctr">
              <a:buNone/>
              <a:defRPr sz="1800" b="0" i="1">
                <a:latin typeface="Open Sans" panose="020B0606030504020204" pitchFamily="34" charset="0"/>
                <a:ea typeface="Open Sans" panose="020B0606030504020204" pitchFamily="34" charset="0"/>
                <a:cs typeface="Open Sans" panose="020B0606030504020204" pitchFamily="34" charset="0"/>
              </a:defRPr>
            </a:lvl1pPr>
          </a:lstStyle>
          <a:p>
            <a:r>
              <a:rPr lang="de-DE" dirty="0"/>
              <a:t>Partnerlogo</a:t>
            </a:r>
          </a:p>
        </p:txBody>
      </p:sp>
      <p:sp>
        <p:nvSpPr>
          <p:cNvPr id="12" name="Bildplatzhalter 10">
            <a:extLst>
              <a:ext uri="{FF2B5EF4-FFF2-40B4-BE49-F238E27FC236}">
                <a16:creationId xmlns:a16="http://schemas.microsoft.com/office/drawing/2014/main" id="{5B9B22D3-2690-4511-5A0C-5F2E5BA3A1D1}"/>
              </a:ext>
            </a:extLst>
          </p:cNvPr>
          <p:cNvSpPr>
            <a:spLocks noGrp="1"/>
          </p:cNvSpPr>
          <p:nvPr>
            <p:ph type="pic" sz="quarter" idx="11" hasCustomPrompt="1"/>
          </p:nvPr>
        </p:nvSpPr>
        <p:spPr>
          <a:xfrm>
            <a:off x="5218813" y="6165850"/>
            <a:ext cx="1668462" cy="431800"/>
          </a:xfrm>
          <a:prstGeom prst="rect">
            <a:avLst/>
          </a:prstGeom>
        </p:spPr>
        <p:txBody>
          <a:bodyPr/>
          <a:lstStyle>
            <a:lvl1pPr marL="0" indent="0" algn="ctr">
              <a:buNone/>
              <a:defRPr sz="1800" b="0" i="1">
                <a:latin typeface="Open Sans" panose="020B0606030504020204" pitchFamily="34" charset="0"/>
                <a:ea typeface="Open Sans" panose="020B0606030504020204" pitchFamily="34" charset="0"/>
                <a:cs typeface="Open Sans" panose="020B0606030504020204" pitchFamily="34" charset="0"/>
              </a:defRPr>
            </a:lvl1pPr>
          </a:lstStyle>
          <a:p>
            <a:r>
              <a:rPr lang="de-DE" dirty="0"/>
              <a:t>Partnerlogo</a:t>
            </a:r>
          </a:p>
        </p:txBody>
      </p:sp>
      <p:sp>
        <p:nvSpPr>
          <p:cNvPr id="13" name="Bildplatzhalter 10">
            <a:extLst>
              <a:ext uri="{FF2B5EF4-FFF2-40B4-BE49-F238E27FC236}">
                <a16:creationId xmlns:a16="http://schemas.microsoft.com/office/drawing/2014/main" id="{76A565B9-16EF-9763-FAFA-B46008E7AA77}"/>
              </a:ext>
            </a:extLst>
          </p:cNvPr>
          <p:cNvSpPr>
            <a:spLocks noGrp="1"/>
          </p:cNvSpPr>
          <p:nvPr>
            <p:ph type="pic" sz="quarter" idx="12" hasCustomPrompt="1"/>
          </p:nvPr>
        </p:nvSpPr>
        <p:spPr>
          <a:xfrm>
            <a:off x="7350354" y="6165850"/>
            <a:ext cx="1668462" cy="431800"/>
          </a:xfrm>
          <a:prstGeom prst="rect">
            <a:avLst/>
          </a:prstGeom>
        </p:spPr>
        <p:txBody>
          <a:bodyPr/>
          <a:lstStyle>
            <a:lvl1pPr marL="0" indent="0" algn="ctr">
              <a:buNone/>
              <a:defRPr sz="1800" b="0" i="1">
                <a:latin typeface="Open Sans" panose="020B0606030504020204" pitchFamily="34" charset="0"/>
                <a:ea typeface="Open Sans" panose="020B0606030504020204" pitchFamily="34" charset="0"/>
                <a:cs typeface="Open Sans" panose="020B0606030504020204" pitchFamily="34" charset="0"/>
              </a:defRPr>
            </a:lvl1pPr>
          </a:lstStyle>
          <a:p>
            <a:r>
              <a:rPr lang="de-DE" dirty="0"/>
              <a:t>Partnerlogo</a:t>
            </a:r>
          </a:p>
        </p:txBody>
      </p:sp>
      <p:sp>
        <p:nvSpPr>
          <p:cNvPr id="17" name="Textplatzhalter 16">
            <a:extLst>
              <a:ext uri="{FF2B5EF4-FFF2-40B4-BE49-F238E27FC236}">
                <a16:creationId xmlns:a16="http://schemas.microsoft.com/office/drawing/2014/main" id="{979D122A-33AF-DB93-A4B9-99958E67D1C4}"/>
              </a:ext>
            </a:extLst>
          </p:cNvPr>
          <p:cNvSpPr>
            <a:spLocks noGrp="1"/>
          </p:cNvSpPr>
          <p:nvPr>
            <p:ph type="body" sz="quarter" idx="13" hasCustomPrompt="1"/>
          </p:nvPr>
        </p:nvSpPr>
        <p:spPr>
          <a:xfrm>
            <a:off x="4554000" y="2996406"/>
            <a:ext cx="7232400" cy="1729234"/>
          </a:xfrm>
          <a:prstGeom prst="rect">
            <a:avLst/>
          </a:prstGeom>
        </p:spPr>
        <p:txBody>
          <a:bodyPr/>
          <a:lstStyle>
            <a:lvl1pPr marL="342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1pPr>
            <a:lvl2pPr marL="342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2pPr>
            <a:lvl3pPr marL="342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3pPr>
            <a:lvl4pPr marL="2448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4pPr>
            <a:lvl5pPr marL="2448000" indent="0">
              <a:lnSpc>
                <a:spcPts val="2500"/>
              </a:lnSpc>
              <a:buNone/>
              <a:defRPr sz="2000">
                <a:solidFill>
                  <a:srgbClr val="FFFFFF"/>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de-DE" dirty="0"/>
              <a:t>Text bearbeiten</a:t>
            </a:r>
          </a:p>
          <a:p>
            <a:pPr lvl="1"/>
            <a:r>
              <a:rPr lang="de-DE" dirty="0"/>
              <a:t>Zweite Ebene</a:t>
            </a:r>
          </a:p>
          <a:p>
            <a:pPr lvl="2"/>
            <a:r>
              <a:rPr lang="de-DE" dirty="0"/>
              <a:t>Dritte Ebene</a:t>
            </a:r>
          </a:p>
        </p:txBody>
      </p:sp>
      <p:sp>
        <p:nvSpPr>
          <p:cNvPr id="15" name="Bildplatzhalter 2">
            <a:extLst>
              <a:ext uri="{FF2B5EF4-FFF2-40B4-BE49-F238E27FC236}">
                <a16:creationId xmlns:a16="http://schemas.microsoft.com/office/drawing/2014/main" id="{7B222A47-4ECC-5D7B-CFC2-D47A604D4844}"/>
              </a:ext>
            </a:extLst>
          </p:cNvPr>
          <p:cNvSpPr>
            <a:spLocks noGrp="1"/>
          </p:cNvSpPr>
          <p:nvPr>
            <p:ph type="pic" sz="quarter" idx="17"/>
          </p:nvPr>
        </p:nvSpPr>
        <p:spPr>
          <a:xfrm>
            <a:off x="0" y="0"/>
            <a:ext cx="4651989" cy="5771014"/>
          </a:xfrm>
          <a:custGeom>
            <a:avLst/>
            <a:gdLst>
              <a:gd name="connsiteX0" fmla="*/ 0 w 5303838"/>
              <a:gd name="connsiteY0" fmla="*/ 0 h 5771014"/>
              <a:gd name="connsiteX1" fmla="*/ 5303838 w 5303838"/>
              <a:gd name="connsiteY1" fmla="*/ 0 h 5771014"/>
              <a:gd name="connsiteX2" fmla="*/ 5303838 w 5303838"/>
              <a:gd name="connsiteY2" fmla="*/ 5771014 h 5771014"/>
              <a:gd name="connsiteX3" fmla="*/ 0 w 5303838"/>
              <a:gd name="connsiteY3" fmla="*/ 5771014 h 5771014"/>
              <a:gd name="connsiteX4" fmla="*/ 0 w 5303838"/>
              <a:gd name="connsiteY4" fmla="*/ 0 h 5771014"/>
              <a:gd name="connsiteX0" fmla="*/ 0 w 5303838"/>
              <a:gd name="connsiteY0" fmla="*/ 0 h 5771014"/>
              <a:gd name="connsiteX1" fmla="*/ 5303838 w 5303838"/>
              <a:gd name="connsiteY1" fmla="*/ 0 h 5771014"/>
              <a:gd name="connsiteX2" fmla="*/ 3438824 w 5303838"/>
              <a:gd name="connsiteY2" fmla="*/ 5771014 h 5771014"/>
              <a:gd name="connsiteX3" fmla="*/ 0 w 5303838"/>
              <a:gd name="connsiteY3" fmla="*/ 5771014 h 5771014"/>
              <a:gd name="connsiteX4" fmla="*/ 0 w 5303838"/>
              <a:gd name="connsiteY4" fmla="*/ 0 h 5771014"/>
              <a:gd name="connsiteX0" fmla="*/ 0 w 4651989"/>
              <a:gd name="connsiteY0" fmla="*/ 0 h 5771014"/>
              <a:gd name="connsiteX1" fmla="*/ 4651989 w 4651989"/>
              <a:gd name="connsiteY1" fmla="*/ 0 h 5771014"/>
              <a:gd name="connsiteX2" fmla="*/ 3438824 w 4651989"/>
              <a:gd name="connsiteY2" fmla="*/ 5771014 h 5771014"/>
              <a:gd name="connsiteX3" fmla="*/ 0 w 4651989"/>
              <a:gd name="connsiteY3" fmla="*/ 5771014 h 5771014"/>
              <a:gd name="connsiteX4" fmla="*/ 0 w 4651989"/>
              <a:gd name="connsiteY4" fmla="*/ 0 h 5771014"/>
              <a:gd name="connsiteX0" fmla="*/ 0 w 4651989"/>
              <a:gd name="connsiteY0" fmla="*/ 0 h 5771014"/>
              <a:gd name="connsiteX1" fmla="*/ 4651989 w 4651989"/>
              <a:gd name="connsiteY1" fmla="*/ 0 h 5771014"/>
              <a:gd name="connsiteX2" fmla="*/ 3442210 w 4651989"/>
              <a:gd name="connsiteY2" fmla="*/ 5771014 h 5771014"/>
              <a:gd name="connsiteX3" fmla="*/ 0 w 4651989"/>
              <a:gd name="connsiteY3" fmla="*/ 5771014 h 5771014"/>
              <a:gd name="connsiteX4" fmla="*/ 0 w 4651989"/>
              <a:gd name="connsiteY4" fmla="*/ 0 h 577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1989" h="5771014">
                <a:moveTo>
                  <a:pt x="0" y="0"/>
                </a:moveTo>
                <a:lnTo>
                  <a:pt x="4651989" y="0"/>
                </a:lnTo>
                <a:lnTo>
                  <a:pt x="3442210" y="5771014"/>
                </a:lnTo>
                <a:lnTo>
                  <a:pt x="0" y="5771014"/>
                </a:lnTo>
                <a:lnTo>
                  <a:pt x="0" y="0"/>
                </a:lnTo>
                <a:close/>
              </a:path>
            </a:pathLst>
          </a:custGeom>
          <a:solidFill>
            <a:schemeClr val="bg1">
              <a:lumMod val="85000"/>
            </a:schemeClr>
          </a:solidFill>
        </p:spPr>
        <p:txBody>
          <a:bodyPr/>
          <a:lstStyle/>
          <a:p>
            <a:r>
              <a:rPr lang="de-DE"/>
              <a:t>Bild durch Klicken auf Symbol hinzufügen</a:t>
            </a:r>
            <a:endParaRPr lang="de-DE" dirty="0"/>
          </a:p>
        </p:txBody>
      </p:sp>
      <p:sp>
        <p:nvSpPr>
          <p:cNvPr id="14" name="Bildplatzhalter 8">
            <a:extLst>
              <a:ext uri="{FF2B5EF4-FFF2-40B4-BE49-F238E27FC236}">
                <a16:creationId xmlns:a16="http://schemas.microsoft.com/office/drawing/2014/main" id="{956F615D-2837-B362-6D5C-03AF0452FD79}"/>
              </a:ext>
            </a:extLst>
          </p:cNvPr>
          <p:cNvSpPr>
            <a:spLocks noGrp="1" noChangeAspect="1"/>
          </p:cNvSpPr>
          <p:nvPr>
            <p:ph type="pic" sz="quarter" idx="16"/>
          </p:nvPr>
        </p:nvSpPr>
        <p:spPr>
          <a:xfrm>
            <a:off x="418300" y="364225"/>
            <a:ext cx="882000" cy="687600"/>
          </a:xfrm>
          <a:prstGeom prst="rect">
            <a:avLst/>
          </a:prstGeom>
          <a:blipFill>
            <a:blip r:embed="rId4"/>
            <a:stretch>
              <a:fillRect/>
            </a:stretch>
          </a:blipFill>
        </p:spPr>
        <p:txBody>
          <a:bodyPr/>
          <a:lstStyle>
            <a:lvl1pPr>
              <a:defRPr sz="100">
                <a:noFill/>
              </a:defRPr>
            </a:lvl1pPr>
          </a:lstStyle>
          <a:p>
            <a:r>
              <a:rPr lang="de-DE"/>
              <a:t>Bild durch Klicken auf Symbol hinzufügen</a:t>
            </a:r>
            <a:endParaRPr lang="de-DE" dirty="0"/>
          </a:p>
        </p:txBody>
      </p:sp>
    </p:spTree>
    <p:extLst>
      <p:ext uri="{BB962C8B-B14F-4D97-AF65-F5344CB8AC3E}">
        <p14:creationId xmlns:p14="http://schemas.microsoft.com/office/powerpoint/2010/main" val="465978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ext mit Überschrift - V2">
    <p:bg>
      <p:bgPr>
        <a:solidFill>
          <a:schemeClr val="bg1"/>
        </a:solidFill>
        <a:effectLst/>
      </p:bgPr>
    </p:bg>
    <p:spTree>
      <p:nvGrpSpPr>
        <p:cNvPr id="1" name=""/>
        <p:cNvGrpSpPr/>
        <p:nvPr/>
      </p:nvGrpSpPr>
      <p:grpSpPr>
        <a:xfrm>
          <a:off x="0" y="0"/>
          <a:ext cx="0" cy="0"/>
          <a:chOff x="0" y="0"/>
          <a:chExt cx="0" cy="0"/>
        </a:xfrm>
      </p:grpSpPr>
      <p:pic>
        <p:nvPicPr>
          <p:cNvPr id="14" name="Grafik 13"/>
          <p:cNvPicPr>
            <a:picLocks noChangeAspect="1"/>
          </p:cNvPicPr>
          <p:nvPr userDrawn="1"/>
        </p:nvPicPr>
        <p:blipFill rotWithShape="1">
          <a:blip r:embed="rId2">
            <a:extLst>
              <a:ext uri="{28A0092B-C50C-407E-A947-70E740481C1C}">
                <a14:useLocalDpi xmlns:a14="http://schemas.microsoft.com/office/drawing/2010/main" val="0"/>
              </a:ext>
            </a:extLst>
          </a:blip>
          <a:srcRect l="54927"/>
          <a:stretch/>
        </p:blipFill>
        <p:spPr>
          <a:xfrm>
            <a:off x="0" y="0"/>
            <a:ext cx="1942616" cy="6858000"/>
          </a:xfrm>
          <a:prstGeom prst="rect">
            <a:avLst/>
          </a:prstGeom>
        </p:spPr>
      </p:pic>
      <p:sp>
        <p:nvSpPr>
          <p:cNvPr id="2" name="Titel 1"/>
          <p:cNvSpPr>
            <a:spLocks noGrp="1"/>
          </p:cNvSpPr>
          <p:nvPr>
            <p:ph type="title" hasCustomPrompt="1"/>
          </p:nvPr>
        </p:nvSpPr>
        <p:spPr>
          <a:xfrm>
            <a:off x="2412000" y="684000"/>
            <a:ext cx="9378000" cy="795600"/>
          </a:xfrm>
          <a:prstGeom prst="rect">
            <a:avLst/>
          </a:prstGeom>
        </p:spPr>
        <p:txBody>
          <a:bodyPr/>
          <a:lstStyle>
            <a:lvl1pPr>
              <a:defRPr sz="2600">
                <a:solidFill>
                  <a:srgbClr val="E30613"/>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de-DE" dirty="0"/>
              <a:t>Titel bearbeiten</a:t>
            </a:r>
          </a:p>
        </p:txBody>
      </p:sp>
      <p:sp>
        <p:nvSpPr>
          <p:cNvPr id="3" name="Datumsplatzhalter 2"/>
          <p:cNvSpPr>
            <a:spLocks noGrp="1"/>
          </p:cNvSpPr>
          <p:nvPr>
            <p:ph type="dt" sz="half" idx="10"/>
          </p:nvPr>
        </p:nvSpPr>
        <p:spPr>
          <a:xfrm>
            <a:off x="2411413" y="6537600"/>
            <a:ext cx="728052" cy="324000"/>
          </a:xfrm>
        </p:spPr>
        <p:txBody>
          <a:bodyPr/>
          <a:lstStyle/>
          <a:p>
            <a:endParaRPr lang="de-DE" dirty="0"/>
          </a:p>
        </p:txBody>
      </p:sp>
      <p:sp>
        <p:nvSpPr>
          <p:cNvPr id="4" name="Fußzeilenplatzhalter 3"/>
          <p:cNvSpPr>
            <a:spLocks noGrp="1"/>
          </p:cNvSpPr>
          <p:nvPr>
            <p:ph type="ftr" sz="quarter" idx="11"/>
          </p:nvPr>
        </p:nvSpPr>
        <p:spPr>
          <a:xfrm>
            <a:off x="3362429" y="6537600"/>
            <a:ext cx="3915400" cy="324000"/>
          </a:xfrm>
        </p:spPr>
        <p:txBody>
          <a:bodyPr/>
          <a:lstStyle/>
          <a:p>
            <a:endParaRPr lang="de-DE" dirty="0"/>
          </a:p>
        </p:txBody>
      </p:sp>
      <p:cxnSp>
        <p:nvCxnSpPr>
          <p:cNvPr id="12" name="Gerade Verbindung 11">
            <a:extLst>
              <a:ext uri="{FF2B5EF4-FFF2-40B4-BE49-F238E27FC236}">
                <a16:creationId xmlns:a16="http://schemas.microsoft.com/office/drawing/2014/main" id="{D612B66F-2C4E-2A19-D146-9A516E4C17EB}"/>
              </a:ext>
            </a:extLst>
          </p:cNvPr>
          <p:cNvCxnSpPr>
            <a:cxnSpLocks/>
          </p:cNvCxnSpPr>
          <p:nvPr userDrawn="1"/>
        </p:nvCxnSpPr>
        <p:spPr>
          <a:xfrm flipH="1">
            <a:off x="3207598" y="6531394"/>
            <a:ext cx="69272" cy="332656"/>
          </a:xfrm>
          <a:prstGeom prst="line">
            <a:avLst/>
          </a:prstGeom>
          <a:ln w="3175">
            <a:solidFill>
              <a:srgbClr val="000000"/>
            </a:solidFill>
          </a:ln>
        </p:spPr>
        <p:style>
          <a:lnRef idx="1">
            <a:schemeClr val="accent1"/>
          </a:lnRef>
          <a:fillRef idx="0">
            <a:schemeClr val="accent1"/>
          </a:fillRef>
          <a:effectRef idx="0">
            <a:schemeClr val="accent1"/>
          </a:effectRef>
          <a:fontRef idx="minor">
            <a:schemeClr val="tx1"/>
          </a:fontRef>
        </p:style>
      </p:cxnSp>
      <p:sp>
        <p:nvSpPr>
          <p:cNvPr id="13" name="Inhaltsplatzhalter 2">
            <a:extLst>
              <a:ext uri="{FF2B5EF4-FFF2-40B4-BE49-F238E27FC236}">
                <a16:creationId xmlns:a16="http://schemas.microsoft.com/office/drawing/2014/main" id="{2C9730B8-D9A9-B601-D5FA-2A773686EBE6}"/>
              </a:ext>
            </a:extLst>
          </p:cNvPr>
          <p:cNvSpPr>
            <a:spLocks noGrp="1"/>
          </p:cNvSpPr>
          <p:nvPr>
            <p:ph idx="16" hasCustomPrompt="1"/>
          </p:nvPr>
        </p:nvSpPr>
        <p:spPr>
          <a:xfrm>
            <a:off x="2412000" y="1799999"/>
            <a:ext cx="7963200" cy="4470171"/>
          </a:xfrm>
          <a:prstGeom prst="rect">
            <a:avLst/>
          </a:prstGeom>
        </p:spPr>
        <p:txBody>
          <a:bodyPr lIns="0" tIns="0" rIns="0" bIns="0"/>
          <a:lstStyle>
            <a:lvl1pPr marL="360000" indent="-360000" algn="l" defTabSz="914400" rtl="0" eaLnBrk="1" latinLnBrk="0" hangingPunct="1">
              <a:lnSpc>
                <a:spcPts val="2100"/>
              </a:lnSpc>
              <a:spcAft>
                <a:spcPts val="0"/>
              </a:spcAft>
              <a:buClr>
                <a:schemeClr val="tx1"/>
              </a:buClr>
              <a:buSzPct val="80000"/>
              <a:buFont typeface="Wingdings" pitchFamily="2" charset="2"/>
              <a:buChar char="§"/>
              <a:defRPr lang="de-DE" sz="1600" b="0" i="0" kern="1200" dirty="0">
                <a:solidFill>
                  <a:srgbClr val="000000"/>
                </a:solidFill>
                <a:latin typeface="Open Sans Light" pitchFamily="2" charset="0"/>
                <a:ea typeface="+mn-ea"/>
                <a:cs typeface="+mn-cs"/>
              </a:defRPr>
            </a:lvl1pPr>
            <a:lvl2pPr marL="720000" indent="-360000" algn="l" defTabSz="914400" rtl="0" eaLnBrk="1" latinLnBrk="0" hangingPunct="1">
              <a:lnSpc>
                <a:spcPts val="2100"/>
              </a:lnSpc>
              <a:spcAft>
                <a:spcPts val="100"/>
              </a:spcAft>
              <a:buClr>
                <a:schemeClr val="tx1"/>
              </a:buClr>
              <a:buSzPct val="80000"/>
              <a:buFont typeface="Symbol" panose="05050102010706020507" pitchFamily="18" charset="2"/>
              <a:buChar char="-"/>
              <a:defRPr lang="de-DE" sz="1600" b="0" i="0" kern="1200" dirty="0">
                <a:solidFill>
                  <a:srgbClr val="000000"/>
                </a:solidFill>
                <a:latin typeface="Open Sans Light" pitchFamily="2" charset="0"/>
                <a:ea typeface="+mn-ea"/>
                <a:cs typeface="+mn-cs"/>
              </a:defRPr>
            </a:lvl2pPr>
            <a:lvl3pPr marL="1080000" indent="-360000" algn="l" defTabSz="914400" rtl="0" eaLnBrk="1" latinLnBrk="0" hangingPunct="1">
              <a:lnSpc>
                <a:spcPts val="2100"/>
              </a:lnSpc>
              <a:spcAft>
                <a:spcPts val="100"/>
              </a:spcAft>
              <a:buClr>
                <a:schemeClr val="tx1"/>
              </a:buClr>
              <a:buSzPct val="80000"/>
              <a:buFont typeface="Arial" panose="020B0604020202020204" pitchFamily="34" charset="0"/>
              <a:buChar char="•"/>
              <a:defRPr lang="de-DE" sz="1600" b="0" i="0" kern="1200" dirty="0">
                <a:solidFill>
                  <a:srgbClr val="000000"/>
                </a:solidFill>
                <a:latin typeface="Open Sans Light" pitchFamily="2" charset="0"/>
                <a:ea typeface="+mn-ea"/>
                <a:cs typeface="+mn-cs"/>
              </a:defRPr>
            </a:lvl3pPr>
            <a:lvl4pPr marL="1440000" indent="-360000" algn="l" defTabSz="914400" rtl="0" eaLnBrk="1" latinLnBrk="0" hangingPunct="1">
              <a:lnSpc>
                <a:spcPts val="2100"/>
              </a:lnSpc>
              <a:spcAft>
                <a:spcPts val="100"/>
              </a:spcAft>
              <a:buClr>
                <a:schemeClr val="tx1"/>
              </a:buClr>
              <a:buSzPct val="80000"/>
              <a:buFont typeface="Wingdings" panose="05000000000000000000" pitchFamily="2" charset="2"/>
              <a:buChar char="Ø"/>
              <a:defRPr lang="de-DE" sz="1600" b="0" i="0" kern="1200" dirty="0">
                <a:solidFill>
                  <a:srgbClr val="000000"/>
                </a:solidFill>
                <a:latin typeface="Open Sans Light" pitchFamily="2" charset="0"/>
                <a:ea typeface="+mn-ea"/>
                <a:cs typeface="+mn-cs"/>
              </a:defRPr>
            </a:lvl4pPr>
            <a:lvl5pPr marL="1800000" indent="-360000" algn="l" defTabSz="914400" rtl="0" eaLnBrk="1" latinLnBrk="0" hangingPunct="1">
              <a:lnSpc>
                <a:spcPts val="2100"/>
              </a:lnSpc>
              <a:spcAft>
                <a:spcPts val="100"/>
              </a:spcAft>
              <a:buClr>
                <a:schemeClr val="tx1"/>
              </a:buClr>
              <a:buSzPct val="80000"/>
              <a:buFont typeface="Courier New" panose="02070309020205020404" pitchFamily="49" charset="0"/>
              <a:buChar char="o"/>
              <a:defRPr lang="de-DE" sz="1600" b="0" i="0" kern="1200" dirty="0">
                <a:solidFill>
                  <a:srgbClr val="000000"/>
                </a:solidFill>
                <a:latin typeface="Open Sans Light" pitchFamily="2" charset="0"/>
                <a:ea typeface="+mn-ea"/>
                <a:cs typeface="+mn-cs"/>
              </a:defRPr>
            </a:lvl5p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Textplatzhalter 9"/>
          <p:cNvSpPr>
            <a:spLocks noGrp="1"/>
          </p:cNvSpPr>
          <p:nvPr>
            <p:ph type="body" sz="quarter" idx="14" hasCustomPrompt="1"/>
          </p:nvPr>
        </p:nvSpPr>
        <p:spPr>
          <a:xfrm>
            <a:off x="0" y="684000"/>
            <a:ext cx="1796400" cy="796925"/>
          </a:xfrm>
          <a:prstGeom prst="rect">
            <a:avLst/>
          </a:prstGeom>
        </p:spPr>
        <p:txBody>
          <a:bodyPr/>
          <a:lstStyle>
            <a:lvl1pPr marL="0" indent="0" algn="ctr">
              <a:buNone/>
              <a:defRPr sz="26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TOP 1</a:t>
            </a:r>
          </a:p>
        </p:txBody>
      </p:sp>
      <p:sp>
        <p:nvSpPr>
          <p:cNvPr id="5" name="Foliennummernplatzhalter 4"/>
          <p:cNvSpPr>
            <a:spLocks noGrp="1"/>
          </p:cNvSpPr>
          <p:nvPr>
            <p:ph type="sldNum" sz="quarter" idx="12"/>
          </p:nvPr>
        </p:nvSpPr>
        <p:spPr/>
        <p:txBody>
          <a:bodyPr lIns="0"/>
          <a:lstStyle>
            <a:lvl1pPr algn="ctr">
              <a:defRPr>
                <a:solidFill>
                  <a:schemeClr val="bg1"/>
                </a:solidFill>
              </a:defRPr>
            </a:lvl1pPr>
          </a:lstStyle>
          <a:p>
            <a:fld id="{22A6E4E4-31BA-6540-BBF7-429B7D9657BF}" type="slidenum">
              <a:rPr lang="de-DE" smtClean="0"/>
              <a:pPr/>
              <a:t>‹Nr.›</a:t>
            </a:fld>
            <a:endParaRPr lang="de-DE" dirty="0"/>
          </a:p>
        </p:txBody>
      </p:sp>
    </p:spTree>
    <p:extLst>
      <p:ext uri="{BB962C8B-B14F-4D97-AF65-F5344CB8AC3E}">
        <p14:creationId xmlns:p14="http://schemas.microsoft.com/office/powerpoint/2010/main" val="26762489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Grafik 1"/>
          <p:cNvPicPr>
            <a:picLocks noChangeAspect="1"/>
          </p:cNvPicPr>
          <p:nvPr userDrawn="1"/>
        </p:nvPicPr>
        <p:blipFill rotWithShape="1">
          <a:blip r:embed="rId7">
            <a:extLst>
              <a:ext uri="{28A0092B-C50C-407E-A947-70E740481C1C}">
                <a14:useLocalDpi xmlns:a14="http://schemas.microsoft.com/office/drawing/2010/main" val="0"/>
              </a:ext>
            </a:extLst>
          </a:blip>
          <a:srcRect b="33361"/>
          <a:stretch/>
        </p:blipFill>
        <p:spPr>
          <a:xfrm>
            <a:off x="357380" y="6215157"/>
            <a:ext cx="293511" cy="639431"/>
          </a:xfrm>
          <a:prstGeom prst="rect">
            <a:avLst/>
          </a:prstGeom>
        </p:spPr>
      </p:pic>
      <p:sp>
        <p:nvSpPr>
          <p:cNvPr id="3" name="Textfeld 2"/>
          <p:cNvSpPr txBox="1"/>
          <p:nvPr userDrawn="1"/>
        </p:nvSpPr>
        <p:spPr>
          <a:xfrm>
            <a:off x="671592" y="6262925"/>
            <a:ext cx="1506182" cy="276999"/>
          </a:xfrm>
          <a:prstGeom prst="rect">
            <a:avLst/>
          </a:prstGeom>
          <a:noFill/>
        </p:spPr>
        <p:txBody>
          <a:bodyPr wrap="none" lIns="0" tIns="0" bIns="0" rtlCol="0">
            <a:spAutoFit/>
          </a:bodyPr>
          <a:lstStyle/>
          <a:p>
            <a:r>
              <a:rPr lang="de-DE" sz="900" b="1" dirty="0">
                <a:solidFill>
                  <a:srgbClr val="000000"/>
                </a:solidFill>
                <a:latin typeface="+mn-lt"/>
              </a:rPr>
              <a:t>Ministerium für Bildung,</a:t>
            </a:r>
          </a:p>
          <a:p>
            <a:r>
              <a:rPr lang="de-DE" sz="900" b="1" dirty="0">
                <a:solidFill>
                  <a:srgbClr val="000000"/>
                </a:solidFill>
                <a:latin typeface="+mn-lt"/>
              </a:rPr>
              <a:t>Jugend und Sport</a:t>
            </a:r>
          </a:p>
        </p:txBody>
      </p:sp>
    </p:spTree>
    <p:extLst>
      <p:ext uri="{BB962C8B-B14F-4D97-AF65-F5344CB8AC3E}">
        <p14:creationId xmlns:p14="http://schemas.microsoft.com/office/powerpoint/2010/main" val="26050691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mbjs.brandenburg.de/bildung/allgemeinbildende-schulen/grundschule/uebergang-in-die-sekundarstufe-i.html" TargetMode="External"/><Relationship Id="rId2" Type="http://schemas.openxmlformats.org/officeDocument/2006/relationships/image" Target="../media/image17.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CDD2B4-4F3E-E7C8-2BA7-137101DFC29F}"/>
              </a:ext>
            </a:extLst>
          </p:cNvPr>
          <p:cNvSpPr>
            <a:spLocks noGrp="1"/>
          </p:cNvSpPr>
          <p:nvPr>
            <p:ph type="title"/>
          </p:nvPr>
        </p:nvSpPr>
        <p:spPr/>
        <p:txBody>
          <a:bodyPr/>
          <a:lstStyle/>
          <a:p>
            <a:pPr algn="ctr"/>
            <a:r>
              <a:rPr lang="de-DE" dirty="0"/>
              <a:t>Schritte in die neue weiterführende Schule</a:t>
            </a:r>
          </a:p>
        </p:txBody>
      </p:sp>
      <p:sp>
        <p:nvSpPr>
          <p:cNvPr id="3" name="Bildplatzhalter 2">
            <a:extLst>
              <a:ext uri="{FF2B5EF4-FFF2-40B4-BE49-F238E27FC236}">
                <a16:creationId xmlns:a16="http://schemas.microsoft.com/office/drawing/2014/main" id="{A8A90EC4-21CF-E79B-ACF1-8210213FB099}"/>
              </a:ext>
            </a:extLst>
          </p:cNvPr>
          <p:cNvSpPr>
            <a:spLocks noGrp="1"/>
          </p:cNvSpPr>
          <p:nvPr>
            <p:ph type="pic" sz="quarter" idx="10"/>
          </p:nvPr>
        </p:nvSpPr>
        <p:spPr/>
        <p:txBody>
          <a:bodyPr/>
          <a:lstStyle/>
          <a:p>
            <a:endParaRPr lang="de-DE"/>
          </a:p>
        </p:txBody>
      </p:sp>
      <p:sp>
        <p:nvSpPr>
          <p:cNvPr id="4" name="Bildplatzhalter 3">
            <a:extLst>
              <a:ext uri="{FF2B5EF4-FFF2-40B4-BE49-F238E27FC236}">
                <a16:creationId xmlns:a16="http://schemas.microsoft.com/office/drawing/2014/main" id="{A44257DE-3628-5CB4-ABFD-7854779BB05D}"/>
              </a:ext>
            </a:extLst>
          </p:cNvPr>
          <p:cNvSpPr>
            <a:spLocks noGrp="1"/>
          </p:cNvSpPr>
          <p:nvPr>
            <p:ph type="pic" sz="quarter" idx="11"/>
          </p:nvPr>
        </p:nvSpPr>
        <p:spPr/>
        <p:txBody>
          <a:bodyPr/>
          <a:lstStyle/>
          <a:p>
            <a:endParaRPr lang="de-DE"/>
          </a:p>
        </p:txBody>
      </p:sp>
      <p:sp>
        <p:nvSpPr>
          <p:cNvPr id="5" name="Bildplatzhalter 4">
            <a:extLst>
              <a:ext uri="{FF2B5EF4-FFF2-40B4-BE49-F238E27FC236}">
                <a16:creationId xmlns:a16="http://schemas.microsoft.com/office/drawing/2014/main" id="{15984B6D-D875-DD52-D459-5A50351D0E6C}"/>
              </a:ext>
            </a:extLst>
          </p:cNvPr>
          <p:cNvSpPr>
            <a:spLocks noGrp="1"/>
          </p:cNvSpPr>
          <p:nvPr>
            <p:ph type="pic" sz="quarter" idx="12"/>
          </p:nvPr>
        </p:nvSpPr>
        <p:spPr/>
        <p:txBody>
          <a:bodyPr/>
          <a:lstStyle/>
          <a:p>
            <a:endParaRPr lang="de-DE"/>
          </a:p>
        </p:txBody>
      </p:sp>
      <p:sp>
        <p:nvSpPr>
          <p:cNvPr id="6" name="Textplatzhalter 5">
            <a:extLst>
              <a:ext uri="{FF2B5EF4-FFF2-40B4-BE49-F238E27FC236}">
                <a16:creationId xmlns:a16="http://schemas.microsoft.com/office/drawing/2014/main" id="{CF647B84-27A4-D578-0002-7D70B8E2F9CE}"/>
              </a:ext>
            </a:extLst>
          </p:cNvPr>
          <p:cNvSpPr>
            <a:spLocks noGrp="1"/>
          </p:cNvSpPr>
          <p:nvPr>
            <p:ph type="body" sz="quarter" idx="13"/>
          </p:nvPr>
        </p:nvSpPr>
        <p:spPr/>
        <p:txBody>
          <a:bodyPr/>
          <a:lstStyle/>
          <a:p>
            <a:endParaRPr lang="de-DE" sz="1800" b="1" dirty="0"/>
          </a:p>
          <a:p>
            <a:pPr algn="ctr"/>
            <a:r>
              <a:rPr lang="de-DE" dirty="0"/>
              <a:t>Informationen für Eltern zum Übergangsverfahren in die Jahrgangsstufe 7 </a:t>
            </a:r>
          </a:p>
          <a:p>
            <a:pPr algn="ctr"/>
            <a:r>
              <a:rPr lang="de-DE" dirty="0"/>
              <a:t>für das Schuljahr 2027/28</a:t>
            </a:r>
          </a:p>
          <a:p>
            <a:endParaRPr lang="de-DE" dirty="0"/>
          </a:p>
        </p:txBody>
      </p:sp>
    </p:spTree>
    <p:extLst>
      <p:ext uri="{BB962C8B-B14F-4D97-AF65-F5344CB8AC3E}">
        <p14:creationId xmlns:p14="http://schemas.microsoft.com/office/powerpoint/2010/main" val="1209041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AD0F01-6C38-8694-8C00-24B893EE8B0B}"/>
              </a:ext>
            </a:extLst>
          </p:cNvPr>
          <p:cNvSpPr>
            <a:spLocks noGrp="1"/>
          </p:cNvSpPr>
          <p:nvPr>
            <p:ph type="title"/>
          </p:nvPr>
        </p:nvSpPr>
        <p:spPr/>
        <p:txBody>
          <a:bodyPr/>
          <a:lstStyle/>
          <a:p>
            <a:r>
              <a:rPr lang="de-DE" dirty="0"/>
              <a:t>Gymnasium</a:t>
            </a:r>
          </a:p>
        </p:txBody>
      </p:sp>
      <p:sp>
        <p:nvSpPr>
          <p:cNvPr id="3" name="Inhaltsplatzhalter 2">
            <a:extLst>
              <a:ext uri="{FF2B5EF4-FFF2-40B4-BE49-F238E27FC236}">
                <a16:creationId xmlns:a16="http://schemas.microsoft.com/office/drawing/2014/main" id="{3BA0D054-DD04-B217-F069-178D5821A417}"/>
              </a:ext>
            </a:extLst>
          </p:cNvPr>
          <p:cNvSpPr>
            <a:spLocks noGrp="1"/>
          </p:cNvSpPr>
          <p:nvPr>
            <p:ph idx="16"/>
          </p:nvPr>
        </p:nvSpPr>
        <p:spPr/>
        <p:txBody>
          <a:bodyPr/>
          <a:lstStyle/>
          <a:p>
            <a:pPr marL="0" indent="0" algn="just">
              <a:buNone/>
            </a:pPr>
            <a:r>
              <a:rPr lang="de-DE" sz="1800" dirty="0"/>
              <a:t>Das Gymnasium umfasst die Jahrgangsstufen 7 bis 12. </a:t>
            </a:r>
          </a:p>
          <a:p>
            <a:pPr marL="0" indent="0" algn="just">
              <a:buNone/>
            </a:pPr>
            <a:endParaRPr lang="de-DE" sz="1800" dirty="0"/>
          </a:p>
          <a:p>
            <a:pPr marL="0" indent="0" algn="just">
              <a:buNone/>
            </a:pPr>
            <a:r>
              <a:rPr lang="de-DE" sz="1800" dirty="0"/>
              <a:t>Es vermittelt eine </a:t>
            </a:r>
            <a:r>
              <a:rPr lang="de-DE" sz="1800" b="1" dirty="0"/>
              <a:t>vertiefte allgemeine Bildung </a:t>
            </a:r>
            <a:r>
              <a:rPr lang="de-DE" sz="1800" dirty="0"/>
              <a:t>und umfasst den Bildungsgang zum Erwerb der allgemeinen Hochschulreife nach zwölf Jahren.</a:t>
            </a:r>
          </a:p>
          <a:p>
            <a:endParaRPr lang="de-DE" dirty="0"/>
          </a:p>
        </p:txBody>
      </p:sp>
      <p:sp>
        <p:nvSpPr>
          <p:cNvPr id="4" name="Textplatzhalter 3">
            <a:extLst>
              <a:ext uri="{FF2B5EF4-FFF2-40B4-BE49-F238E27FC236}">
                <a16:creationId xmlns:a16="http://schemas.microsoft.com/office/drawing/2014/main" id="{29A4A0DD-FDD8-A368-9F48-1A5B5D8E2842}"/>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EEA7AAE1-7CB3-5C7F-0291-BC74E3BAF138}"/>
              </a:ext>
            </a:extLst>
          </p:cNvPr>
          <p:cNvSpPr>
            <a:spLocks noGrp="1"/>
          </p:cNvSpPr>
          <p:nvPr>
            <p:ph type="sldNum" sz="quarter" idx="12"/>
          </p:nvPr>
        </p:nvSpPr>
        <p:spPr/>
        <p:txBody>
          <a:bodyPr/>
          <a:lstStyle/>
          <a:p>
            <a:fld id="{22A6E4E4-31BA-6540-BBF7-429B7D9657BF}" type="slidenum">
              <a:rPr lang="de-DE" smtClean="0"/>
              <a:pPr/>
              <a:t>10</a:t>
            </a:fld>
            <a:endParaRPr lang="de-DE" dirty="0"/>
          </a:p>
        </p:txBody>
      </p:sp>
    </p:spTree>
    <p:extLst>
      <p:ext uri="{BB962C8B-B14F-4D97-AF65-F5344CB8AC3E}">
        <p14:creationId xmlns:p14="http://schemas.microsoft.com/office/powerpoint/2010/main" val="537434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9E471F-C357-2A15-81FB-DBB59B0C308C}"/>
              </a:ext>
            </a:extLst>
          </p:cNvPr>
          <p:cNvSpPr>
            <a:spLocks noGrp="1"/>
          </p:cNvSpPr>
          <p:nvPr>
            <p:ph type="title"/>
          </p:nvPr>
        </p:nvSpPr>
        <p:spPr/>
        <p:txBody>
          <a:bodyPr/>
          <a:lstStyle/>
          <a:p>
            <a:r>
              <a:rPr lang="de-DE" dirty="0"/>
              <a:t>Wahl einer Schule in freier Trägerschaft </a:t>
            </a:r>
          </a:p>
        </p:txBody>
      </p:sp>
      <p:sp>
        <p:nvSpPr>
          <p:cNvPr id="3" name="Inhaltsplatzhalter 2">
            <a:extLst>
              <a:ext uri="{FF2B5EF4-FFF2-40B4-BE49-F238E27FC236}">
                <a16:creationId xmlns:a16="http://schemas.microsoft.com/office/drawing/2014/main" id="{DA14AE9D-0FA2-D1CB-E132-38CB74C07945}"/>
              </a:ext>
            </a:extLst>
          </p:cNvPr>
          <p:cNvSpPr>
            <a:spLocks noGrp="1"/>
          </p:cNvSpPr>
          <p:nvPr>
            <p:ph idx="16"/>
          </p:nvPr>
        </p:nvSpPr>
        <p:spPr/>
        <p:txBody>
          <a:bodyPr/>
          <a:lstStyle/>
          <a:p>
            <a:pPr marL="0" indent="0" algn="just">
              <a:buNone/>
            </a:pPr>
            <a:r>
              <a:rPr lang="de-DE" dirty="0"/>
              <a:t>Soll Ihr Kind an einer Schule in freier Trägerschaft angemeldet werden, ist dies von Ihnen direkt an dieser Schule vorzunehmen. Die erforderlichen Anmeldeunterlagen sind von Ihnen in diesem Fall auch dort abzugeben.</a:t>
            </a:r>
          </a:p>
          <a:p>
            <a:pPr marL="0" indent="0" algn="just">
              <a:buNone/>
            </a:pPr>
            <a:endParaRPr lang="de-DE" dirty="0"/>
          </a:p>
          <a:p>
            <a:pPr marL="0" indent="0" algn="just">
              <a:buNone/>
            </a:pPr>
            <a:r>
              <a:rPr lang="de-DE" dirty="0"/>
              <a:t>Weitere Informationen erhalten Sie an der von Ihnen gewählten Schule in freier Trägerschaft. </a:t>
            </a:r>
          </a:p>
          <a:p>
            <a:pPr marL="0" indent="0" algn="just">
              <a:buNone/>
            </a:pPr>
            <a:r>
              <a:rPr lang="de-DE" dirty="0"/>
              <a:t> </a:t>
            </a:r>
            <a:endParaRPr lang="de-DE" dirty="0">
              <a:solidFill>
                <a:srgbClr val="0070C0"/>
              </a:solidFill>
            </a:endParaRPr>
          </a:p>
          <a:p>
            <a:pPr marL="0" indent="0" algn="just">
              <a:buNone/>
            </a:pPr>
            <a:r>
              <a:rPr lang="de-DE" dirty="0"/>
              <a:t>Wenn Sie eine Schule in freier Trägerschaft anwählen, tragen Sie bitte weitere Informationen auf der </a:t>
            </a:r>
            <a:r>
              <a:rPr lang="de-DE" b="1" dirty="0"/>
              <a:t>Seite 3</a:t>
            </a:r>
            <a:r>
              <a:rPr lang="de-DE" dirty="0"/>
              <a:t> des Ü7-Aufnahmeantrags ein. </a:t>
            </a:r>
          </a:p>
          <a:p>
            <a:pPr marL="0" indent="0" algn="just">
              <a:buNone/>
            </a:pPr>
            <a:endParaRPr lang="de-DE" dirty="0"/>
          </a:p>
          <a:p>
            <a:pPr marL="0" indent="0" algn="just">
              <a:buNone/>
            </a:pPr>
            <a:r>
              <a:rPr lang="de-DE" dirty="0"/>
              <a:t>Sobald feststeht, dass Ihr Kind an einer Schule in freier Trägerschaft aufgenommen wird, informieren Sie bitte das zuständige staatliche Schulamt darüber und übersenden eine Kopie des mit der Schule geschlossenen Schulvertrages.</a:t>
            </a:r>
          </a:p>
        </p:txBody>
      </p:sp>
      <p:sp>
        <p:nvSpPr>
          <p:cNvPr id="4" name="Textplatzhalter 3">
            <a:extLst>
              <a:ext uri="{FF2B5EF4-FFF2-40B4-BE49-F238E27FC236}">
                <a16:creationId xmlns:a16="http://schemas.microsoft.com/office/drawing/2014/main" id="{0BED0395-CB8C-CDA2-545E-09768ADEA05F}"/>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29311355-341B-3BEF-A5D3-C1BE4CB5BBF8}"/>
              </a:ext>
            </a:extLst>
          </p:cNvPr>
          <p:cNvSpPr>
            <a:spLocks noGrp="1"/>
          </p:cNvSpPr>
          <p:nvPr>
            <p:ph type="sldNum" sz="quarter" idx="12"/>
          </p:nvPr>
        </p:nvSpPr>
        <p:spPr/>
        <p:txBody>
          <a:bodyPr/>
          <a:lstStyle/>
          <a:p>
            <a:fld id="{22A6E4E4-31BA-6540-BBF7-429B7D9657BF}" type="slidenum">
              <a:rPr lang="de-DE" smtClean="0"/>
              <a:pPr/>
              <a:t>11</a:t>
            </a:fld>
            <a:endParaRPr lang="de-DE" dirty="0"/>
          </a:p>
        </p:txBody>
      </p:sp>
    </p:spTree>
    <p:extLst>
      <p:ext uri="{BB962C8B-B14F-4D97-AF65-F5344CB8AC3E}">
        <p14:creationId xmlns:p14="http://schemas.microsoft.com/office/powerpoint/2010/main" val="2422380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3702B7-13A7-3563-D053-F4430604AE07}"/>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B74E6CCE-73E5-DBD8-1B9C-8D85D3EE426E}"/>
              </a:ext>
            </a:extLst>
          </p:cNvPr>
          <p:cNvSpPr>
            <a:spLocks noGrp="1"/>
          </p:cNvSpPr>
          <p:nvPr>
            <p:ph idx="16"/>
          </p:nvPr>
        </p:nvSpPr>
        <p:spPr/>
        <p:txBody>
          <a:bodyPr/>
          <a:lstStyle/>
          <a:p>
            <a:endParaRPr lang="de-DE"/>
          </a:p>
        </p:txBody>
      </p:sp>
      <p:sp>
        <p:nvSpPr>
          <p:cNvPr id="4" name="Textplatzhalter 3">
            <a:extLst>
              <a:ext uri="{FF2B5EF4-FFF2-40B4-BE49-F238E27FC236}">
                <a16:creationId xmlns:a16="http://schemas.microsoft.com/office/drawing/2014/main" id="{1580DE88-F011-382D-5F99-D58753B28B47}"/>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7B1B022E-8DA7-4BB1-9737-0A8658612FD8}"/>
              </a:ext>
            </a:extLst>
          </p:cNvPr>
          <p:cNvSpPr>
            <a:spLocks noGrp="1"/>
          </p:cNvSpPr>
          <p:nvPr>
            <p:ph type="sldNum" sz="quarter" idx="12"/>
          </p:nvPr>
        </p:nvSpPr>
        <p:spPr/>
        <p:txBody>
          <a:bodyPr/>
          <a:lstStyle/>
          <a:p>
            <a:fld id="{22A6E4E4-31BA-6540-BBF7-429B7D9657BF}" type="slidenum">
              <a:rPr lang="de-DE" smtClean="0"/>
              <a:pPr/>
              <a:t>12</a:t>
            </a:fld>
            <a:endParaRPr lang="de-DE" dirty="0"/>
          </a:p>
        </p:txBody>
      </p:sp>
      <p:pic>
        <p:nvPicPr>
          <p:cNvPr id="6" name="Grafik 5">
            <a:extLst>
              <a:ext uri="{FF2B5EF4-FFF2-40B4-BE49-F238E27FC236}">
                <a16:creationId xmlns:a16="http://schemas.microsoft.com/office/drawing/2014/main" id="{D3316EB8-3B24-ABE8-803B-98B8E1CD9FE7}"/>
              </a:ext>
            </a:extLst>
          </p:cNvPr>
          <p:cNvPicPr>
            <a:picLocks noChangeAspect="1"/>
          </p:cNvPicPr>
          <p:nvPr/>
        </p:nvPicPr>
        <p:blipFill>
          <a:blip r:embed="rId2"/>
          <a:stretch>
            <a:fillRect/>
          </a:stretch>
        </p:blipFill>
        <p:spPr>
          <a:xfrm>
            <a:off x="3598164" y="99871"/>
            <a:ext cx="4995672" cy="6658257"/>
          </a:xfrm>
          <a:prstGeom prst="rect">
            <a:avLst/>
          </a:prstGeom>
        </p:spPr>
      </p:pic>
    </p:spTree>
    <p:extLst>
      <p:ext uri="{BB962C8B-B14F-4D97-AF65-F5344CB8AC3E}">
        <p14:creationId xmlns:p14="http://schemas.microsoft.com/office/powerpoint/2010/main" val="3855042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642F3196-0696-3E58-EDCC-60E31B3140DB}"/>
              </a:ext>
            </a:extLst>
          </p:cNvPr>
          <p:cNvSpPr>
            <a:spLocks noGrp="1"/>
          </p:cNvSpPr>
          <p:nvPr>
            <p:ph idx="16"/>
          </p:nvPr>
        </p:nvSpPr>
        <p:spPr>
          <a:xfrm>
            <a:off x="3119400" y="1798674"/>
            <a:ext cx="7963200" cy="4470171"/>
          </a:xfrm>
        </p:spPr>
        <p:txBody>
          <a:bodyPr/>
          <a:lstStyle/>
          <a:p>
            <a:endParaRPr lang="de-DE" dirty="0"/>
          </a:p>
        </p:txBody>
      </p:sp>
      <p:sp>
        <p:nvSpPr>
          <p:cNvPr id="2" name="Titel 1">
            <a:extLst>
              <a:ext uri="{FF2B5EF4-FFF2-40B4-BE49-F238E27FC236}">
                <a16:creationId xmlns:a16="http://schemas.microsoft.com/office/drawing/2014/main" id="{50340837-F77B-E79C-2E9B-BDFBEE132002}"/>
              </a:ext>
            </a:extLst>
          </p:cNvPr>
          <p:cNvSpPr>
            <a:spLocks noGrp="1"/>
          </p:cNvSpPr>
          <p:nvPr>
            <p:ph type="title"/>
          </p:nvPr>
        </p:nvSpPr>
        <p:spPr/>
        <p:txBody>
          <a:bodyPr/>
          <a:lstStyle/>
          <a:p>
            <a:r>
              <a:rPr lang="de-DE" dirty="0"/>
              <a:t>Individuelle Schulbesuche</a:t>
            </a:r>
          </a:p>
        </p:txBody>
      </p:sp>
      <p:sp>
        <p:nvSpPr>
          <p:cNvPr id="4" name="Textplatzhalter 3">
            <a:extLst>
              <a:ext uri="{FF2B5EF4-FFF2-40B4-BE49-F238E27FC236}">
                <a16:creationId xmlns:a16="http://schemas.microsoft.com/office/drawing/2014/main" id="{079770C6-6B75-ACEE-4E64-2C2D94918BFC}"/>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F473D3C1-DC2C-AABB-DDA4-EAA9A6269B37}"/>
              </a:ext>
            </a:extLst>
          </p:cNvPr>
          <p:cNvSpPr>
            <a:spLocks noGrp="1"/>
          </p:cNvSpPr>
          <p:nvPr>
            <p:ph type="sldNum" sz="quarter" idx="12"/>
          </p:nvPr>
        </p:nvSpPr>
        <p:spPr/>
        <p:txBody>
          <a:bodyPr/>
          <a:lstStyle/>
          <a:p>
            <a:fld id="{22A6E4E4-31BA-6540-BBF7-429B7D9657BF}" type="slidenum">
              <a:rPr lang="de-DE" smtClean="0"/>
              <a:pPr/>
              <a:t>13</a:t>
            </a:fld>
            <a:endParaRPr lang="de-DE" dirty="0"/>
          </a:p>
        </p:txBody>
      </p:sp>
      <p:pic>
        <p:nvPicPr>
          <p:cNvPr id="9" name="Inhaltsplatzhalter 5">
            <a:extLst>
              <a:ext uri="{FF2B5EF4-FFF2-40B4-BE49-F238E27FC236}">
                <a16:creationId xmlns:a16="http://schemas.microsoft.com/office/drawing/2014/main" id="{DECBDA74-4211-7D2F-366A-7DF02EBC13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984568" y="1798674"/>
            <a:ext cx="3683902" cy="2880319"/>
          </a:xfrm>
          <a:prstGeom prst="roundRect">
            <a:avLst>
              <a:gd name="adj" fmla="val 16084"/>
            </a:avLst>
          </a:prstGeom>
          <a:solidFill>
            <a:srgbClr val="FFFFFF">
              <a:shade val="85000"/>
            </a:srgbClr>
          </a:solidFill>
          <a:ln w="9525">
            <a:noFill/>
            <a:miter lim="800000"/>
            <a:headEnd/>
            <a:tailEnd/>
          </a:ln>
          <a:effectLst>
            <a:reflection blurRad="12700" stA="38000" endPos="28000" dist="5000" dir="5400000" sy="-100000" algn="bl" rotWithShape="0"/>
          </a:effectLst>
        </p:spPr>
      </p:pic>
      <p:sp>
        <p:nvSpPr>
          <p:cNvPr id="8" name="Untertitel 2">
            <a:extLst>
              <a:ext uri="{FF2B5EF4-FFF2-40B4-BE49-F238E27FC236}">
                <a16:creationId xmlns:a16="http://schemas.microsoft.com/office/drawing/2014/main" id="{7417CF41-9A30-D3DD-F425-5B5BA50008DA}"/>
              </a:ext>
            </a:extLst>
          </p:cNvPr>
          <p:cNvSpPr txBox="1">
            <a:spLocks/>
          </p:cNvSpPr>
          <p:nvPr/>
        </p:nvSpPr>
        <p:spPr bwMode="auto">
          <a:xfrm>
            <a:off x="5246760" y="1798674"/>
            <a:ext cx="5134000"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0" indent="0" algn="ctr" rtl="0" eaLnBrk="1" fontAlgn="base" hangingPunct="1">
              <a:lnSpc>
                <a:spcPct val="80000"/>
              </a:lnSpc>
              <a:spcBef>
                <a:spcPct val="20000"/>
              </a:spcBef>
              <a:spcAft>
                <a:spcPct val="0"/>
              </a:spcAft>
              <a:buClr>
                <a:srgbClr val="007300"/>
              </a:buClr>
              <a:buFont typeface="Wingdings" charset="2"/>
              <a:buNone/>
              <a:defRPr sz="2000">
                <a:solidFill>
                  <a:schemeClr val="tx1"/>
                </a:solidFill>
                <a:latin typeface="+mn-lt"/>
                <a:ea typeface="+mn-ea"/>
                <a:cs typeface="+mn-cs"/>
              </a:defRPr>
            </a:lvl1pPr>
            <a:lvl2pPr marL="457200" indent="0" algn="ctr" rtl="0" eaLnBrk="1" fontAlgn="base" hangingPunct="1">
              <a:lnSpc>
                <a:spcPct val="80000"/>
              </a:lnSpc>
              <a:spcBef>
                <a:spcPct val="20000"/>
              </a:spcBef>
              <a:spcAft>
                <a:spcPct val="0"/>
              </a:spcAft>
              <a:buNone/>
              <a:defRPr sz="2000">
                <a:solidFill>
                  <a:schemeClr val="tx1"/>
                </a:solidFill>
                <a:latin typeface="+mn-lt"/>
              </a:defRPr>
            </a:lvl2pPr>
            <a:lvl3pPr marL="914400" indent="0" algn="ctr" rtl="0" eaLnBrk="1" fontAlgn="base" hangingPunct="1">
              <a:lnSpc>
                <a:spcPct val="80000"/>
              </a:lnSpc>
              <a:spcBef>
                <a:spcPct val="20000"/>
              </a:spcBef>
              <a:spcAft>
                <a:spcPct val="0"/>
              </a:spcAft>
              <a:buNone/>
              <a:defRPr sz="2000">
                <a:solidFill>
                  <a:schemeClr val="tx1"/>
                </a:solidFill>
                <a:latin typeface="+mn-lt"/>
              </a:defRPr>
            </a:lvl3pPr>
            <a:lvl4pPr marL="1371600" indent="0" algn="ctr" rtl="0" eaLnBrk="1" fontAlgn="base" hangingPunct="1">
              <a:lnSpc>
                <a:spcPct val="80000"/>
              </a:lnSpc>
              <a:spcBef>
                <a:spcPct val="20000"/>
              </a:spcBef>
              <a:spcAft>
                <a:spcPct val="0"/>
              </a:spcAft>
              <a:buNone/>
              <a:defRPr sz="2000">
                <a:solidFill>
                  <a:schemeClr val="tx1"/>
                </a:solidFill>
                <a:latin typeface="+mn-lt"/>
              </a:defRPr>
            </a:lvl4pPr>
            <a:lvl5pPr marL="1828800" indent="0" algn="ctr" rtl="0" eaLnBrk="1" fontAlgn="base" hangingPunct="1">
              <a:lnSpc>
                <a:spcPct val="80000"/>
              </a:lnSpc>
              <a:spcBef>
                <a:spcPct val="20000"/>
              </a:spcBef>
              <a:spcAft>
                <a:spcPct val="0"/>
              </a:spcAft>
              <a:buNone/>
              <a:defRPr sz="2000">
                <a:solidFill>
                  <a:schemeClr val="tx1"/>
                </a:solidFill>
                <a:latin typeface="+mn-lt"/>
              </a:defRPr>
            </a:lvl5pPr>
            <a:lvl6pPr marL="2286000" indent="0" algn="ctr" rtl="0" eaLnBrk="1" fontAlgn="base" hangingPunct="1">
              <a:lnSpc>
                <a:spcPct val="80000"/>
              </a:lnSpc>
              <a:spcBef>
                <a:spcPct val="20000"/>
              </a:spcBef>
              <a:spcAft>
                <a:spcPct val="0"/>
              </a:spcAft>
              <a:buNone/>
              <a:defRPr sz="2000">
                <a:solidFill>
                  <a:schemeClr val="tx1"/>
                </a:solidFill>
                <a:latin typeface="+mn-lt"/>
              </a:defRPr>
            </a:lvl6pPr>
            <a:lvl7pPr marL="2743200" indent="0" algn="ctr" rtl="0" eaLnBrk="1" fontAlgn="base" hangingPunct="1">
              <a:lnSpc>
                <a:spcPct val="80000"/>
              </a:lnSpc>
              <a:spcBef>
                <a:spcPct val="20000"/>
              </a:spcBef>
              <a:spcAft>
                <a:spcPct val="0"/>
              </a:spcAft>
              <a:buNone/>
              <a:defRPr sz="2000">
                <a:solidFill>
                  <a:schemeClr val="tx1"/>
                </a:solidFill>
                <a:latin typeface="+mn-lt"/>
              </a:defRPr>
            </a:lvl7pPr>
            <a:lvl8pPr marL="3200400" indent="0" algn="ctr" rtl="0" eaLnBrk="1" fontAlgn="base" hangingPunct="1">
              <a:lnSpc>
                <a:spcPct val="80000"/>
              </a:lnSpc>
              <a:spcBef>
                <a:spcPct val="20000"/>
              </a:spcBef>
              <a:spcAft>
                <a:spcPct val="0"/>
              </a:spcAft>
              <a:buNone/>
              <a:defRPr sz="2000">
                <a:solidFill>
                  <a:schemeClr val="tx1"/>
                </a:solidFill>
                <a:latin typeface="+mn-lt"/>
              </a:defRPr>
            </a:lvl8pPr>
            <a:lvl9pPr marL="3657600" indent="0" algn="ctr" rtl="0" eaLnBrk="1" fontAlgn="base" hangingPunct="1">
              <a:lnSpc>
                <a:spcPct val="80000"/>
              </a:lnSpc>
              <a:spcBef>
                <a:spcPct val="20000"/>
              </a:spcBef>
              <a:spcAft>
                <a:spcPct val="0"/>
              </a:spcAft>
              <a:buNone/>
              <a:defRPr sz="2000">
                <a:solidFill>
                  <a:schemeClr val="tx1"/>
                </a:solidFill>
                <a:latin typeface="+mn-lt"/>
              </a:defRPr>
            </a:lvl9pPr>
          </a:lstStyle>
          <a:p>
            <a:pPr marL="0" marR="0" lvl="0" indent="0" algn="just" defTabSz="914400" rtl="0" eaLnBrk="1" fontAlgn="base" latinLnBrk="0" hangingPunct="1">
              <a:lnSpc>
                <a:spcPct val="80000"/>
              </a:lnSpc>
              <a:spcBef>
                <a:spcPct val="20000"/>
              </a:spcBef>
              <a:spcAft>
                <a:spcPct val="0"/>
              </a:spcAft>
              <a:buClr>
                <a:srgbClr val="007300"/>
              </a:buClr>
              <a:buSzTx/>
              <a:buFont typeface="Wingdings" charset="2"/>
              <a:buNone/>
              <a:tabLst/>
              <a:defRPr/>
            </a:pPr>
            <a:r>
              <a:rPr kumimoji="0" lang="de-DE" sz="2000" b="0" i="0" u="none" strike="noStrike" kern="0" cap="none" spc="0" normalizeH="0" baseline="0" noProof="0" dirty="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Informieren Sie sich im Internet auf der Homepage des MBJS</a:t>
            </a:r>
          </a:p>
          <a:p>
            <a:pPr marL="0" marR="0" lvl="0" indent="0" algn="just" defTabSz="914400" rtl="0" eaLnBrk="1" fontAlgn="base" latinLnBrk="0" hangingPunct="1">
              <a:lnSpc>
                <a:spcPct val="80000"/>
              </a:lnSpc>
              <a:spcBef>
                <a:spcPct val="20000"/>
              </a:spcBef>
              <a:spcAft>
                <a:spcPct val="0"/>
              </a:spcAft>
              <a:buClr>
                <a:srgbClr val="007300"/>
              </a:buClr>
              <a:buSzTx/>
              <a:buFont typeface="Wingdings" charset="2"/>
              <a:buNone/>
              <a:tabLst/>
              <a:defRPr/>
            </a:pPr>
            <a:endParaRPr kumimoji="0" lang="de-DE" sz="2000" b="0" i="0" u="none" strike="noStrike" kern="0" cap="none" spc="0" normalizeH="0" baseline="0" noProof="0" dirty="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base" latinLnBrk="0" hangingPunct="1">
              <a:lnSpc>
                <a:spcPct val="80000"/>
              </a:lnSpc>
              <a:spcBef>
                <a:spcPct val="20000"/>
              </a:spcBef>
              <a:spcAft>
                <a:spcPct val="0"/>
              </a:spcAft>
              <a:buClr>
                <a:srgbClr val="007300"/>
              </a:buClr>
              <a:buSzTx/>
              <a:buFont typeface="Wingdings" charset="2"/>
              <a:buNone/>
              <a:tabLst/>
              <a:defRPr/>
            </a:pPr>
            <a:r>
              <a:rPr kumimoji="0" lang="de-DE" sz="2000" b="0" i="0" u="none" strike="noStrike" kern="0" cap="none" spc="0" normalizeH="0" baseline="0" noProof="0" dirty="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hlinkClick r:id="rId3"/>
              </a:rPr>
              <a:t>https://mbjs.brandenburg.de/bildung/allgemeinbildende-schulen/grundschule/uebergang-in-die-sekundarstufe-i.html</a:t>
            </a:r>
            <a:endParaRPr kumimoji="0" lang="de-DE" sz="2000" b="0" i="0" u="none" strike="noStrike" kern="0" cap="none" spc="0" normalizeH="0" baseline="0" noProof="0" dirty="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base" latinLnBrk="0" hangingPunct="1">
              <a:lnSpc>
                <a:spcPct val="80000"/>
              </a:lnSpc>
              <a:spcBef>
                <a:spcPct val="20000"/>
              </a:spcBef>
              <a:spcAft>
                <a:spcPct val="0"/>
              </a:spcAft>
              <a:buClr>
                <a:srgbClr val="007300"/>
              </a:buClr>
              <a:buSzTx/>
              <a:buFont typeface="Wingdings" charset="2"/>
              <a:buNone/>
              <a:tabLst/>
              <a:defRPr/>
            </a:pPr>
            <a:endParaRPr kumimoji="0" lang="de-DE" sz="2000" b="0" i="0" u="none" strike="noStrike" kern="0" cap="none" spc="0" normalizeH="0" baseline="0" noProof="0" dirty="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just" defTabSz="914400" rtl="0" eaLnBrk="1" fontAlgn="base" latinLnBrk="0" hangingPunct="1">
              <a:lnSpc>
                <a:spcPct val="80000"/>
              </a:lnSpc>
              <a:spcBef>
                <a:spcPct val="20000"/>
              </a:spcBef>
              <a:spcAft>
                <a:spcPct val="0"/>
              </a:spcAft>
              <a:buClr>
                <a:srgbClr val="007300"/>
              </a:buClr>
              <a:buSzTx/>
              <a:buFont typeface="Wingdings" charset="2"/>
              <a:buNone/>
              <a:tabLst/>
              <a:defRPr/>
            </a:pPr>
            <a:r>
              <a:rPr kumimoji="0" lang="de-DE" sz="2000" b="0" i="0" u="none" strike="noStrike" kern="0" cap="none" spc="0" normalizeH="0" baseline="0" noProof="0" dirty="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und nutzen Sie die „Tage der offenen Tür“ sowie die digitalen Angebote, die von den Schulen bereitgestellt werden.  </a:t>
            </a:r>
          </a:p>
          <a:p>
            <a:pPr marL="0" marR="0" lvl="0" indent="0" algn="ctr" defTabSz="914400" rtl="0" eaLnBrk="1" fontAlgn="base" latinLnBrk="0" hangingPunct="1">
              <a:lnSpc>
                <a:spcPct val="80000"/>
              </a:lnSpc>
              <a:spcBef>
                <a:spcPct val="20000"/>
              </a:spcBef>
              <a:spcAft>
                <a:spcPct val="0"/>
              </a:spcAft>
              <a:buClr>
                <a:srgbClr val="007300"/>
              </a:buClr>
              <a:buSzTx/>
              <a:buFont typeface="Wingdings" charset="2"/>
              <a:buNone/>
              <a:tabLst/>
              <a:defRPr/>
            </a:pPr>
            <a:endParaRPr kumimoji="0" lang="de-DE" sz="2400" b="0" i="0" u="none" strike="noStrike" kern="0" cap="none" spc="0" normalizeH="0" baseline="0" noProof="0" dirty="0">
              <a:ln>
                <a:noFill/>
              </a:ln>
              <a:solidFill>
                <a:srgbClr val="000000"/>
              </a:solidFill>
              <a:effectLst/>
              <a:uLnTx/>
              <a:uFillTx/>
              <a:latin typeface="Arial Narrow"/>
              <a:ea typeface="+mn-ea"/>
              <a:cs typeface="+mn-cs"/>
            </a:endParaRPr>
          </a:p>
        </p:txBody>
      </p:sp>
    </p:spTree>
    <p:extLst>
      <p:ext uri="{BB962C8B-B14F-4D97-AF65-F5344CB8AC3E}">
        <p14:creationId xmlns:p14="http://schemas.microsoft.com/office/powerpoint/2010/main" val="1856984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5C77C2-B8A0-C961-B3D7-75D7BEFEB486}"/>
              </a:ext>
            </a:extLst>
          </p:cNvPr>
          <p:cNvSpPr>
            <a:spLocks noGrp="1"/>
          </p:cNvSpPr>
          <p:nvPr>
            <p:ph type="title"/>
          </p:nvPr>
        </p:nvSpPr>
        <p:spPr/>
        <p:txBody>
          <a:bodyPr/>
          <a:lstStyle/>
          <a:p>
            <a:r>
              <a:rPr lang="de-DE" dirty="0"/>
              <a:t>Aufnahmeantrag für Schulen in öffentlicher Trägerschaft</a:t>
            </a:r>
          </a:p>
        </p:txBody>
      </p:sp>
      <p:sp>
        <p:nvSpPr>
          <p:cNvPr id="3" name="Inhaltsplatzhalter 2">
            <a:extLst>
              <a:ext uri="{FF2B5EF4-FFF2-40B4-BE49-F238E27FC236}">
                <a16:creationId xmlns:a16="http://schemas.microsoft.com/office/drawing/2014/main" id="{3079E869-4C7D-27A5-0F7D-694C5BDB254E}"/>
              </a:ext>
            </a:extLst>
          </p:cNvPr>
          <p:cNvSpPr>
            <a:spLocks noGrp="1"/>
          </p:cNvSpPr>
          <p:nvPr>
            <p:ph idx="16"/>
          </p:nvPr>
        </p:nvSpPr>
        <p:spPr/>
        <p:txBody>
          <a:bodyPr/>
          <a:lstStyle/>
          <a:p>
            <a:pPr marL="0" indent="0" algn="just">
              <a:spcBef>
                <a:spcPts val="528"/>
              </a:spcBef>
              <a:buNone/>
            </a:pPr>
            <a:r>
              <a:rPr lang="de-DE" dirty="0"/>
              <a:t>Den Aufnahmeantrag erhalten Sie am </a:t>
            </a:r>
            <a:r>
              <a:rPr lang="de-DE" b="1" dirty="0"/>
              <a:t>29. Januar 2027</a:t>
            </a:r>
            <a:r>
              <a:rPr lang="de-DE" b="1" dirty="0">
                <a:solidFill>
                  <a:srgbClr val="A50021"/>
                </a:solidFill>
              </a:rPr>
              <a:t> </a:t>
            </a:r>
            <a:r>
              <a:rPr lang="de-DE" dirty="0"/>
              <a:t>von der Grundschule zusammen mit der Kopie des Halbjahreszeugnisses Ihres Kindes.</a:t>
            </a:r>
          </a:p>
          <a:p>
            <a:pPr marL="0" indent="0" algn="just">
              <a:spcBef>
                <a:spcPts val="528"/>
              </a:spcBef>
              <a:buNone/>
            </a:pPr>
            <a:endParaRPr lang="de-DE" dirty="0"/>
          </a:p>
          <a:p>
            <a:pPr marL="0" indent="0" algn="just">
              <a:spcBef>
                <a:spcPts val="528"/>
              </a:spcBef>
              <a:buNone/>
            </a:pPr>
            <a:r>
              <a:rPr lang="de-DE" dirty="0"/>
              <a:t>Bei einer gewünschten </a:t>
            </a:r>
            <a:r>
              <a:rPr lang="de-DE" b="1" dirty="0"/>
              <a:t>Online-Anmeldung</a:t>
            </a:r>
            <a:r>
              <a:rPr lang="de-DE" dirty="0"/>
              <a:t> erhalten Sie den erforderlichen Zugangscode von der Grundschule. (Ein Papierausdruck des Aufnahmeantrags mit Unterschrift der Eltern ist aus rechtlichen Gründen aufgrund des Schriftformerfordernisses zum Abgabetermin in der Grundschule erforderlich.)</a:t>
            </a:r>
          </a:p>
          <a:p>
            <a:pPr marL="0" indent="0" algn="just">
              <a:spcBef>
                <a:spcPts val="528"/>
              </a:spcBef>
              <a:buNone/>
            </a:pPr>
            <a:endParaRPr lang="de-DE" dirty="0"/>
          </a:p>
          <a:p>
            <a:pPr marL="0" indent="0" algn="just">
              <a:spcBef>
                <a:spcPts val="528"/>
              </a:spcBef>
              <a:buNone/>
            </a:pPr>
            <a:r>
              <a:rPr lang="de-DE" b="1" u="sng" dirty="0"/>
              <a:t>Abgabetermin für Anmeldeformular</a:t>
            </a:r>
            <a:r>
              <a:rPr lang="de-DE" dirty="0"/>
              <a:t>:  </a:t>
            </a:r>
            <a:r>
              <a:rPr lang="de-DE" b="1" dirty="0"/>
              <a:t>bis 10. Februar 2027</a:t>
            </a:r>
          </a:p>
          <a:p>
            <a:endParaRPr lang="de-DE" dirty="0"/>
          </a:p>
        </p:txBody>
      </p:sp>
      <p:sp>
        <p:nvSpPr>
          <p:cNvPr id="4" name="Textplatzhalter 3">
            <a:extLst>
              <a:ext uri="{FF2B5EF4-FFF2-40B4-BE49-F238E27FC236}">
                <a16:creationId xmlns:a16="http://schemas.microsoft.com/office/drawing/2014/main" id="{ACD55778-04C0-6C6D-0BC5-20D247F03A23}"/>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DC647714-4705-F2DA-47C9-366F319B62A1}"/>
              </a:ext>
            </a:extLst>
          </p:cNvPr>
          <p:cNvSpPr>
            <a:spLocks noGrp="1"/>
          </p:cNvSpPr>
          <p:nvPr>
            <p:ph type="sldNum" sz="quarter" idx="12"/>
          </p:nvPr>
        </p:nvSpPr>
        <p:spPr/>
        <p:txBody>
          <a:bodyPr/>
          <a:lstStyle/>
          <a:p>
            <a:fld id="{22A6E4E4-31BA-6540-BBF7-429B7D9657BF}" type="slidenum">
              <a:rPr lang="de-DE" smtClean="0"/>
              <a:pPr/>
              <a:t>14</a:t>
            </a:fld>
            <a:endParaRPr lang="de-DE" dirty="0"/>
          </a:p>
        </p:txBody>
      </p:sp>
    </p:spTree>
    <p:extLst>
      <p:ext uri="{BB962C8B-B14F-4D97-AF65-F5344CB8AC3E}">
        <p14:creationId xmlns:p14="http://schemas.microsoft.com/office/powerpoint/2010/main" val="4125383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DD5F9F-6525-E0F1-ECC1-BB9E26E71C97}"/>
              </a:ext>
            </a:extLst>
          </p:cNvPr>
          <p:cNvSpPr>
            <a:spLocks noGrp="1"/>
          </p:cNvSpPr>
          <p:nvPr>
            <p:ph type="title"/>
          </p:nvPr>
        </p:nvSpPr>
        <p:spPr/>
        <p:txBody>
          <a:bodyPr/>
          <a:lstStyle/>
          <a:p>
            <a:r>
              <a:rPr lang="de-DE" dirty="0"/>
              <a:t>Probeunterricht</a:t>
            </a:r>
          </a:p>
        </p:txBody>
      </p:sp>
      <p:sp>
        <p:nvSpPr>
          <p:cNvPr id="3" name="Inhaltsplatzhalter 2">
            <a:extLst>
              <a:ext uri="{FF2B5EF4-FFF2-40B4-BE49-F238E27FC236}">
                <a16:creationId xmlns:a16="http://schemas.microsoft.com/office/drawing/2014/main" id="{3D76D7D0-5E15-7E5F-7831-893716EFF967}"/>
              </a:ext>
            </a:extLst>
          </p:cNvPr>
          <p:cNvSpPr>
            <a:spLocks noGrp="1"/>
          </p:cNvSpPr>
          <p:nvPr>
            <p:ph idx="16"/>
          </p:nvPr>
        </p:nvSpPr>
        <p:spPr/>
        <p:txBody>
          <a:bodyPr/>
          <a:lstStyle/>
          <a:p>
            <a:pPr marL="0" marR="0" lvl="0" indent="0" algn="ctr" defTabSz="914400" rtl="0" eaLnBrk="1" fontAlgn="base" latinLnBrk="0" hangingPunct="1">
              <a:lnSpc>
                <a:spcPct val="80000"/>
              </a:lnSpc>
              <a:spcBef>
                <a:spcPct val="20000"/>
              </a:spcBef>
              <a:spcAft>
                <a:spcPct val="0"/>
              </a:spcAft>
              <a:buClr>
                <a:srgbClr val="007300"/>
              </a:buClr>
              <a:buSzTx/>
              <a:buFont typeface="Wingdings" charset="2"/>
              <a:buNone/>
              <a:tabLst/>
              <a:defRPr/>
            </a:pPr>
            <a:r>
              <a:rPr kumimoji="0" lang="de-DE" sz="2000" b="0" i="0" u="none" strike="noStrike" kern="0" cap="none" spc="0" normalizeH="0" baseline="0" noProof="0" dirty="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Durchführung des Probeunterrichts</a:t>
            </a:r>
          </a:p>
          <a:p>
            <a:pPr marL="0" marR="0" lvl="0" indent="0" algn="ctr" defTabSz="914400" rtl="0" eaLnBrk="1" fontAlgn="base" latinLnBrk="0" hangingPunct="1">
              <a:lnSpc>
                <a:spcPct val="80000"/>
              </a:lnSpc>
              <a:spcBef>
                <a:spcPct val="20000"/>
              </a:spcBef>
              <a:spcAft>
                <a:spcPct val="0"/>
              </a:spcAft>
              <a:buClr>
                <a:srgbClr val="007300"/>
              </a:buClr>
              <a:buSzTx/>
              <a:buFont typeface="Wingdings" charset="2"/>
              <a:buNone/>
              <a:tabLst/>
              <a:defRPr/>
            </a:pPr>
            <a:endParaRPr kumimoji="0" lang="de-DE" sz="2000" b="0" i="0" u="none" strike="noStrike" kern="0" cap="none" spc="0" normalizeH="0" baseline="0" noProof="0" dirty="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ctr" defTabSz="914400" rtl="0" eaLnBrk="1" fontAlgn="base" latinLnBrk="0" hangingPunct="1">
              <a:lnSpc>
                <a:spcPct val="80000"/>
              </a:lnSpc>
              <a:spcBef>
                <a:spcPct val="20000"/>
              </a:spcBef>
              <a:spcAft>
                <a:spcPct val="0"/>
              </a:spcAft>
              <a:buClr>
                <a:srgbClr val="007300"/>
              </a:buClr>
              <a:buSzTx/>
              <a:buFont typeface="Wingdings" charset="2"/>
              <a:buNone/>
              <a:tabLst/>
              <a:defRPr/>
            </a:pPr>
            <a:r>
              <a:rPr kumimoji="0" lang="de-DE" sz="2000" b="1" i="0" u="none" strike="noStrike" kern="0" cap="none" spc="0" normalizeH="0" baseline="0" noProof="0" dirty="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05. März 2027</a:t>
            </a:r>
          </a:p>
          <a:p>
            <a:pPr marL="0" marR="0" lvl="0" indent="0" algn="ctr" defTabSz="914400" rtl="0" eaLnBrk="1" fontAlgn="base" latinLnBrk="0" hangingPunct="1">
              <a:lnSpc>
                <a:spcPct val="80000"/>
              </a:lnSpc>
              <a:spcBef>
                <a:spcPct val="20000"/>
              </a:spcBef>
              <a:spcAft>
                <a:spcPct val="0"/>
              </a:spcAft>
              <a:buClr>
                <a:srgbClr val="007300"/>
              </a:buClr>
              <a:buSzTx/>
              <a:buFont typeface="Wingdings" charset="2"/>
              <a:buNone/>
              <a:tabLst/>
              <a:defRPr/>
            </a:pPr>
            <a:endParaRPr kumimoji="0" lang="de-DE" sz="2000" b="1" i="0" u="none" strike="noStrike" kern="0" cap="none" spc="0" normalizeH="0" baseline="0" noProof="0" dirty="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ctr" defTabSz="914400" rtl="0" eaLnBrk="1" fontAlgn="base" latinLnBrk="0" hangingPunct="1">
              <a:lnSpc>
                <a:spcPct val="80000"/>
              </a:lnSpc>
              <a:spcBef>
                <a:spcPct val="20000"/>
              </a:spcBef>
              <a:spcAft>
                <a:spcPct val="0"/>
              </a:spcAft>
              <a:buClr>
                <a:srgbClr val="007300"/>
              </a:buClr>
              <a:buSzTx/>
              <a:buFont typeface="Wingdings" charset="2"/>
              <a:buNone/>
              <a:tabLst/>
              <a:defRPr/>
            </a:pPr>
            <a:r>
              <a:rPr kumimoji="0" lang="de-DE" sz="2000" b="0" i="0" u="none" strike="noStrike" kern="0" cap="none" spc="0" normalizeH="0" baseline="0" noProof="0" dirty="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an einem Gymnasium </a:t>
            </a:r>
            <a:br>
              <a:rPr kumimoji="0" lang="de-DE" sz="2000" b="0" i="0" u="none" strike="noStrike" kern="0" cap="none" spc="0" normalizeH="0" baseline="0" noProof="0" dirty="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br>
            <a:r>
              <a:rPr kumimoji="0" lang="de-DE" sz="2000" b="0" i="0" u="none" strike="noStrike" kern="0" cap="none" spc="0" normalizeH="0" baseline="0" noProof="0" dirty="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(nicht zwingend Erst- oder Zweitwunschschule)</a:t>
            </a:r>
          </a:p>
          <a:p>
            <a:endParaRPr lang="de-DE" dirty="0"/>
          </a:p>
        </p:txBody>
      </p:sp>
      <p:sp>
        <p:nvSpPr>
          <p:cNvPr id="4" name="Textplatzhalter 3">
            <a:extLst>
              <a:ext uri="{FF2B5EF4-FFF2-40B4-BE49-F238E27FC236}">
                <a16:creationId xmlns:a16="http://schemas.microsoft.com/office/drawing/2014/main" id="{B6FD019A-7717-CD6A-4E75-97E3A8FCBFBD}"/>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05590465-4A4B-94CF-3478-9CAA4160C0AA}"/>
              </a:ext>
            </a:extLst>
          </p:cNvPr>
          <p:cNvSpPr>
            <a:spLocks noGrp="1"/>
          </p:cNvSpPr>
          <p:nvPr>
            <p:ph type="sldNum" sz="quarter" idx="12"/>
          </p:nvPr>
        </p:nvSpPr>
        <p:spPr/>
        <p:txBody>
          <a:bodyPr/>
          <a:lstStyle/>
          <a:p>
            <a:fld id="{22A6E4E4-31BA-6540-BBF7-429B7D9657BF}" type="slidenum">
              <a:rPr lang="de-DE" smtClean="0"/>
              <a:pPr/>
              <a:t>15</a:t>
            </a:fld>
            <a:endParaRPr lang="de-DE" dirty="0"/>
          </a:p>
        </p:txBody>
      </p:sp>
    </p:spTree>
    <p:extLst>
      <p:ext uri="{BB962C8B-B14F-4D97-AF65-F5344CB8AC3E}">
        <p14:creationId xmlns:p14="http://schemas.microsoft.com/office/powerpoint/2010/main" val="2390074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EE7BBE-539B-A689-EE72-251241C689F8}"/>
              </a:ext>
            </a:extLst>
          </p:cNvPr>
          <p:cNvSpPr>
            <a:spLocks noGrp="1"/>
          </p:cNvSpPr>
          <p:nvPr>
            <p:ph type="title"/>
          </p:nvPr>
        </p:nvSpPr>
        <p:spPr/>
        <p:txBody>
          <a:bodyPr/>
          <a:lstStyle/>
          <a:p>
            <a:r>
              <a:rPr lang="de-DE" dirty="0"/>
              <a:t>Angebotsverfahren und Zuweisung </a:t>
            </a:r>
          </a:p>
        </p:txBody>
      </p:sp>
      <p:sp>
        <p:nvSpPr>
          <p:cNvPr id="3" name="Inhaltsplatzhalter 2">
            <a:extLst>
              <a:ext uri="{FF2B5EF4-FFF2-40B4-BE49-F238E27FC236}">
                <a16:creationId xmlns:a16="http://schemas.microsoft.com/office/drawing/2014/main" id="{65574814-1BEB-865A-38BE-3451A72449FA}"/>
              </a:ext>
            </a:extLst>
          </p:cNvPr>
          <p:cNvSpPr>
            <a:spLocks noGrp="1"/>
          </p:cNvSpPr>
          <p:nvPr>
            <p:ph idx="16"/>
          </p:nvPr>
        </p:nvSpPr>
        <p:spPr/>
        <p:txBody>
          <a:bodyPr/>
          <a:lstStyle/>
          <a:p>
            <a:pPr algn="just">
              <a:spcBef>
                <a:spcPts val="600"/>
              </a:spcBef>
            </a:pPr>
            <a:r>
              <a:rPr lang="de-DE" dirty="0"/>
              <a:t>Wenn der Erst- und Zweitwunsch </a:t>
            </a:r>
            <a:r>
              <a:rPr lang="de-DE" u="sng" dirty="0"/>
              <a:t>nicht erfüllt</a:t>
            </a:r>
            <a:r>
              <a:rPr lang="de-DE" dirty="0"/>
              <a:t> werden kann, erhalten Sie vom staatlichen Schulamt im Zeitraum vom </a:t>
            </a:r>
            <a:r>
              <a:rPr lang="de-DE" b="1" dirty="0"/>
              <a:t>19. April bis zum 25. Mai 2027 </a:t>
            </a:r>
            <a:r>
              <a:rPr lang="de-DE" dirty="0"/>
              <a:t>eine Angebotsliste für weiterführende Schulen mit noch freien Schulplätzen.</a:t>
            </a:r>
          </a:p>
          <a:p>
            <a:pPr algn="just"/>
            <a:endParaRPr lang="de-DE" dirty="0"/>
          </a:p>
          <a:p>
            <a:pPr algn="just">
              <a:spcBef>
                <a:spcPts val="600"/>
              </a:spcBef>
            </a:pPr>
            <a:r>
              <a:rPr lang="de-DE" dirty="0"/>
              <a:t>Treffen Sie </a:t>
            </a:r>
            <a:r>
              <a:rPr lang="de-DE" u="sng" dirty="0"/>
              <a:t>keine Auswahl und/oder geben Sie keine Rückmeldung</a:t>
            </a:r>
            <a:r>
              <a:rPr lang="de-DE" dirty="0"/>
              <a:t>, wird Ihr Kind abschließend einer weiterführenden Schule zugewiesen, an der noch freie Schulplätze zur Verfügung stehen.</a:t>
            </a:r>
          </a:p>
        </p:txBody>
      </p:sp>
      <p:sp>
        <p:nvSpPr>
          <p:cNvPr id="4" name="Textplatzhalter 3">
            <a:extLst>
              <a:ext uri="{FF2B5EF4-FFF2-40B4-BE49-F238E27FC236}">
                <a16:creationId xmlns:a16="http://schemas.microsoft.com/office/drawing/2014/main" id="{1D3266DF-E04E-AAC7-CC7A-E50C1149B69D}"/>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2E3756EF-06B7-CC17-EEF8-CF544DF4A7D2}"/>
              </a:ext>
            </a:extLst>
          </p:cNvPr>
          <p:cNvSpPr>
            <a:spLocks noGrp="1"/>
          </p:cNvSpPr>
          <p:nvPr>
            <p:ph type="sldNum" sz="quarter" idx="12"/>
          </p:nvPr>
        </p:nvSpPr>
        <p:spPr/>
        <p:txBody>
          <a:bodyPr/>
          <a:lstStyle/>
          <a:p>
            <a:fld id="{22A6E4E4-31BA-6540-BBF7-429B7D9657BF}" type="slidenum">
              <a:rPr lang="de-DE" smtClean="0"/>
              <a:pPr/>
              <a:t>16</a:t>
            </a:fld>
            <a:endParaRPr lang="de-DE" dirty="0"/>
          </a:p>
        </p:txBody>
      </p:sp>
    </p:spTree>
    <p:extLst>
      <p:ext uri="{BB962C8B-B14F-4D97-AF65-F5344CB8AC3E}">
        <p14:creationId xmlns:p14="http://schemas.microsoft.com/office/powerpoint/2010/main" val="28580742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5B956E-0057-5D67-072B-620951F57D18}"/>
              </a:ext>
            </a:extLst>
          </p:cNvPr>
          <p:cNvSpPr>
            <a:spLocks noGrp="1"/>
          </p:cNvSpPr>
          <p:nvPr>
            <p:ph type="title"/>
          </p:nvPr>
        </p:nvSpPr>
        <p:spPr/>
        <p:txBody>
          <a:bodyPr/>
          <a:lstStyle/>
          <a:p>
            <a:r>
              <a:rPr lang="de-DE" dirty="0"/>
              <a:t>Rückmeldung zur Aufnahme</a:t>
            </a:r>
          </a:p>
        </p:txBody>
      </p:sp>
      <p:sp>
        <p:nvSpPr>
          <p:cNvPr id="3" name="Inhaltsplatzhalter 2">
            <a:extLst>
              <a:ext uri="{FF2B5EF4-FFF2-40B4-BE49-F238E27FC236}">
                <a16:creationId xmlns:a16="http://schemas.microsoft.com/office/drawing/2014/main" id="{3AA38E70-4CDF-EC81-CB0D-451C9B348C45}"/>
              </a:ext>
            </a:extLst>
          </p:cNvPr>
          <p:cNvSpPr>
            <a:spLocks noGrp="1"/>
          </p:cNvSpPr>
          <p:nvPr>
            <p:ph idx="16"/>
          </p:nvPr>
        </p:nvSpPr>
        <p:spPr/>
        <p:txBody>
          <a:bodyPr/>
          <a:lstStyle/>
          <a:p>
            <a:pPr algn="just"/>
            <a:r>
              <a:rPr lang="de-DE" sz="1800" dirty="0"/>
              <a:t>Sie erhalten einen Aufnahme- oder Zuweisungsbescheid mit Postausgang </a:t>
            </a:r>
            <a:r>
              <a:rPr lang="de-DE" sz="1800" b="1" dirty="0"/>
              <a:t>25. Mai 2027</a:t>
            </a:r>
            <a:r>
              <a:rPr lang="de-DE" sz="1800" dirty="0"/>
              <a:t>.</a:t>
            </a:r>
          </a:p>
          <a:p>
            <a:endParaRPr lang="de-DE" sz="1800" dirty="0"/>
          </a:p>
          <a:p>
            <a:pPr algn="just"/>
            <a:r>
              <a:rPr lang="de-DE" sz="1800" dirty="0"/>
              <a:t>Gegen den Bescheid können Sie innerhalb eines Monats nach Bekanntgabe Widerspruch  einlegen.</a:t>
            </a:r>
          </a:p>
          <a:p>
            <a:endParaRPr lang="de-DE" dirty="0"/>
          </a:p>
        </p:txBody>
      </p:sp>
      <p:sp>
        <p:nvSpPr>
          <p:cNvPr id="4" name="Textplatzhalter 3">
            <a:extLst>
              <a:ext uri="{FF2B5EF4-FFF2-40B4-BE49-F238E27FC236}">
                <a16:creationId xmlns:a16="http://schemas.microsoft.com/office/drawing/2014/main" id="{6E436588-8EA8-867C-E76E-831C228D370E}"/>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D229B9A0-C0E8-1ABE-0D41-FA5056C8521F}"/>
              </a:ext>
            </a:extLst>
          </p:cNvPr>
          <p:cNvSpPr>
            <a:spLocks noGrp="1"/>
          </p:cNvSpPr>
          <p:nvPr>
            <p:ph type="sldNum" sz="quarter" idx="12"/>
          </p:nvPr>
        </p:nvSpPr>
        <p:spPr/>
        <p:txBody>
          <a:bodyPr/>
          <a:lstStyle/>
          <a:p>
            <a:fld id="{22A6E4E4-31BA-6540-BBF7-429B7D9657BF}" type="slidenum">
              <a:rPr lang="de-DE" smtClean="0"/>
              <a:pPr/>
              <a:t>17</a:t>
            </a:fld>
            <a:endParaRPr lang="de-DE" dirty="0"/>
          </a:p>
        </p:txBody>
      </p:sp>
    </p:spTree>
    <p:extLst>
      <p:ext uri="{BB962C8B-B14F-4D97-AF65-F5344CB8AC3E}">
        <p14:creationId xmlns:p14="http://schemas.microsoft.com/office/powerpoint/2010/main" val="1153859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B646F0-72CF-B35E-DAFE-110AB601A8EC}"/>
              </a:ext>
            </a:extLst>
          </p:cNvPr>
          <p:cNvSpPr>
            <a:spLocks noGrp="1"/>
          </p:cNvSpPr>
          <p:nvPr>
            <p:ph type="title"/>
          </p:nvPr>
        </p:nvSpPr>
        <p:spPr/>
        <p:txBody>
          <a:bodyPr/>
          <a:lstStyle/>
          <a:p>
            <a:r>
              <a:rPr lang="de-DE" dirty="0"/>
              <a:t>Kontakte</a:t>
            </a:r>
          </a:p>
        </p:txBody>
      </p:sp>
      <p:sp>
        <p:nvSpPr>
          <p:cNvPr id="3" name="Inhaltsplatzhalter 2">
            <a:extLst>
              <a:ext uri="{FF2B5EF4-FFF2-40B4-BE49-F238E27FC236}">
                <a16:creationId xmlns:a16="http://schemas.microsoft.com/office/drawing/2014/main" id="{F32A0A34-3CF5-5703-B210-8D607C0DAA6B}"/>
              </a:ext>
            </a:extLst>
          </p:cNvPr>
          <p:cNvSpPr>
            <a:spLocks noGrp="1"/>
          </p:cNvSpPr>
          <p:nvPr>
            <p:ph idx="16"/>
          </p:nvPr>
        </p:nvSpPr>
        <p:spPr/>
        <p:txBody>
          <a:bodyPr numCol="1"/>
          <a:lstStyle/>
          <a:p>
            <a:pPr algn="just"/>
            <a:r>
              <a:rPr lang="de-DE" dirty="0"/>
              <a:t>Ihre Ansprechpartner sind die Lehrkräfte und Schulleitungen in den  Grundschulen und die Schulleitungen in den weiterführenden Schulen.</a:t>
            </a:r>
          </a:p>
          <a:p>
            <a:pPr algn="just"/>
            <a:r>
              <a:rPr lang="de-DE" dirty="0"/>
              <a:t>Sollten sich Ihre Fragen nicht in den Schulen beantworten bzw. nicht klären lassen, können Sie sich auch an das zuständige staatliche Schulamt wenden. </a:t>
            </a:r>
          </a:p>
          <a:p>
            <a:pPr algn="just"/>
            <a:r>
              <a:rPr lang="de-DE" dirty="0"/>
              <a:t>Die Kontaktdaten finden Sie im Internet oder im „FAQ zum Übergangsverfahren Sekundarstufe  I (Ü7-Verfahren) “, welches online abrufbar ist. </a:t>
            </a:r>
          </a:p>
          <a:p>
            <a:pPr algn="just"/>
            <a:r>
              <a:rPr lang="de-DE" u="sng" dirty="0">
                <a:solidFill>
                  <a:srgbClr val="FF0000"/>
                </a:solidFill>
              </a:rPr>
              <a:t>https://mbjs.brandenburg.de/sixcms/media.php/140/faq.final.pdf</a:t>
            </a:r>
            <a:endParaRPr lang="de-DE" sz="1800" u="sng" dirty="0">
              <a:solidFill>
                <a:srgbClr val="FF0000"/>
              </a:solidFill>
            </a:endParaRPr>
          </a:p>
          <a:p>
            <a:endParaRPr lang="de-DE" dirty="0"/>
          </a:p>
        </p:txBody>
      </p:sp>
      <p:sp>
        <p:nvSpPr>
          <p:cNvPr id="4" name="Textplatzhalter 3">
            <a:extLst>
              <a:ext uri="{FF2B5EF4-FFF2-40B4-BE49-F238E27FC236}">
                <a16:creationId xmlns:a16="http://schemas.microsoft.com/office/drawing/2014/main" id="{ED7ADD18-2920-440C-4D6E-1B4E735981C2}"/>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C543E93B-A0F0-3161-4418-D283CBE8FEB8}"/>
              </a:ext>
            </a:extLst>
          </p:cNvPr>
          <p:cNvSpPr>
            <a:spLocks noGrp="1"/>
          </p:cNvSpPr>
          <p:nvPr>
            <p:ph type="sldNum" sz="quarter" idx="12"/>
          </p:nvPr>
        </p:nvSpPr>
        <p:spPr/>
        <p:txBody>
          <a:bodyPr/>
          <a:lstStyle/>
          <a:p>
            <a:fld id="{22A6E4E4-31BA-6540-BBF7-429B7D9657BF}" type="slidenum">
              <a:rPr lang="de-DE" smtClean="0"/>
              <a:pPr/>
              <a:t>18</a:t>
            </a:fld>
            <a:endParaRPr lang="de-DE" dirty="0"/>
          </a:p>
        </p:txBody>
      </p:sp>
    </p:spTree>
    <p:extLst>
      <p:ext uri="{BB962C8B-B14F-4D97-AF65-F5344CB8AC3E}">
        <p14:creationId xmlns:p14="http://schemas.microsoft.com/office/powerpoint/2010/main" val="2314689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4E803E-8E33-289E-7187-9527940E3D7A}"/>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8D17D498-976A-06A8-FD29-3C65B19B188F}"/>
              </a:ext>
            </a:extLst>
          </p:cNvPr>
          <p:cNvSpPr>
            <a:spLocks noGrp="1"/>
          </p:cNvSpPr>
          <p:nvPr>
            <p:ph idx="16"/>
          </p:nvPr>
        </p:nvSpPr>
        <p:spPr/>
        <p:txBody>
          <a:bodyPr/>
          <a:lstStyle/>
          <a:p>
            <a:endParaRPr lang="de-DE"/>
          </a:p>
        </p:txBody>
      </p:sp>
      <p:sp>
        <p:nvSpPr>
          <p:cNvPr id="4" name="Textplatzhalter 3">
            <a:extLst>
              <a:ext uri="{FF2B5EF4-FFF2-40B4-BE49-F238E27FC236}">
                <a16:creationId xmlns:a16="http://schemas.microsoft.com/office/drawing/2014/main" id="{79AF616A-4F83-F3EA-18EA-6FF88C7CE81E}"/>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8B6E946B-73E3-F167-3E8B-41EC2E886FD8}"/>
              </a:ext>
            </a:extLst>
          </p:cNvPr>
          <p:cNvSpPr>
            <a:spLocks noGrp="1"/>
          </p:cNvSpPr>
          <p:nvPr>
            <p:ph type="sldNum" sz="quarter" idx="12"/>
          </p:nvPr>
        </p:nvSpPr>
        <p:spPr/>
        <p:txBody>
          <a:bodyPr/>
          <a:lstStyle/>
          <a:p>
            <a:fld id="{22A6E4E4-31BA-6540-BBF7-429B7D9657BF}" type="slidenum">
              <a:rPr lang="de-DE" smtClean="0"/>
              <a:pPr/>
              <a:t>19</a:t>
            </a:fld>
            <a:endParaRPr lang="de-DE" dirty="0"/>
          </a:p>
        </p:txBody>
      </p:sp>
      <p:pic>
        <p:nvPicPr>
          <p:cNvPr id="6" name="Grafik 5">
            <a:extLst>
              <a:ext uri="{FF2B5EF4-FFF2-40B4-BE49-F238E27FC236}">
                <a16:creationId xmlns:a16="http://schemas.microsoft.com/office/drawing/2014/main" id="{31A13B04-5564-14F2-613C-B7745BF8F5E4}"/>
              </a:ext>
            </a:extLst>
          </p:cNvPr>
          <p:cNvPicPr>
            <a:picLocks noChangeAspect="1"/>
          </p:cNvPicPr>
          <p:nvPr/>
        </p:nvPicPr>
        <p:blipFill>
          <a:blip r:embed="rId2"/>
          <a:stretch>
            <a:fillRect/>
          </a:stretch>
        </p:blipFill>
        <p:spPr>
          <a:xfrm>
            <a:off x="2168892" y="924983"/>
            <a:ext cx="7854216" cy="5008034"/>
          </a:xfrm>
          <a:prstGeom prst="rect">
            <a:avLst/>
          </a:prstGeom>
        </p:spPr>
      </p:pic>
    </p:spTree>
    <p:extLst>
      <p:ext uri="{BB962C8B-B14F-4D97-AF65-F5344CB8AC3E}">
        <p14:creationId xmlns:p14="http://schemas.microsoft.com/office/powerpoint/2010/main" val="2812969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E7ABB7-2C32-E87E-CE29-A7E17331BB20}"/>
              </a:ext>
            </a:extLst>
          </p:cNvPr>
          <p:cNvSpPr>
            <a:spLocks noGrp="1"/>
          </p:cNvSpPr>
          <p:nvPr>
            <p:ph type="title"/>
          </p:nvPr>
        </p:nvSpPr>
        <p:spPr/>
        <p:txBody>
          <a:bodyPr/>
          <a:lstStyle/>
          <a:p>
            <a:r>
              <a:rPr lang="de-DE" dirty="0"/>
              <a:t>Was sind die einzelnen Schritte ?</a:t>
            </a:r>
          </a:p>
        </p:txBody>
      </p:sp>
      <p:sp>
        <p:nvSpPr>
          <p:cNvPr id="6" name="Inhaltsplatzhalter 5">
            <a:extLst>
              <a:ext uri="{FF2B5EF4-FFF2-40B4-BE49-F238E27FC236}">
                <a16:creationId xmlns:a16="http://schemas.microsoft.com/office/drawing/2014/main" id="{116E32E5-F06D-0F5A-B58F-1DFEC4798BAC}"/>
              </a:ext>
            </a:extLst>
          </p:cNvPr>
          <p:cNvSpPr>
            <a:spLocks noGrp="1"/>
          </p:cNvSpPr>
          <p:nvPr>
            <p:ph idx="16"/>
          </p:nvPr>
        </p:nvSpPr>
        <p:spPr/>
        <p:txBody>
          <a:bodyPr/>
          <a:lstStyle/>
          <a:p>
            <a:endParaRPr lang="de-DE" dirty="0"/>
          </a:p>
        </p:txBody>
      </p:sp>
      <p:sp>
        <p:nvSpPr>
          <p:cNvPr id="3" name="Textplatzhalter 2">
            <a:extLst>
              <a:ext uri="{FF2B5EF4-FFF2-40B4-BE49-F238E27FC236}">
                <a16:creationId xmlns:a16="http://schemas.microsoft.com/office/drawing/2014/main" id="{56157332-8FDA-D276-5B67-6EB31DC7C7AD}"/>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702BA46A-69DE-3761-FE17-7660D73684E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2A6E4E4-31BA-6540-BBF7-429B7D9657BF}" type="slidenum">
              <a:rPr kumimoji="0" lang="de-DE" sz="1800" b="0" i="0" u="none" strike="noStrike" kern="1200" cap="none" spc="0" normalizeH="0" baseline="0" noProof="0" smtClean="0">
                <a:ln>
                  <a:noFill/>
                </a:ln>
                <a:solidFill>
                  <a:srgbClr val="FFFFFF"/>
                </a:solidFill>
                <a:effectLst/>
                <a:uLnTx/>
                <a:uFillTx/>
                <a:latin typeface="Open Sans"/>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de-DE" sz="1800" b="0" i="0" u="none" strike="noStrike" kern="1200" cap="none" spc="0" normalizeH="0" baseline="0" noProof="0" dirty="0">
              <a:ln>
                <a:noFill/>
              </a:ln>
              <a:solidFill>
                <a:srgbClr val="FFFFFF"/>
              </a:solidFill>
              <a:effectLst/>
              <a:uLnTx/>
              <a:uFillTx/>
              <a:latin typeface="Open Sans"/>
              <a:ea typeface="+mn-ea"/>
              <a:cs typeface="+mn-cs"/>
            </a:endParaRPr>
          </a:p>
        </p:txBody>
      </p:sp>
      <p:graphicFrame>
        <p:nvGraphicFramePr>
          <p:cNvPr id="7" name="Diagramm 6">
            <a:extLst>
              <a:ext uri="{FF2B5EF4-FFF2-40B4-BE49-F238E27FC236}">
                <a16:creationId xmlns:a16="http://schemas.microsoft.com/office/drawing/2014/main" id="{290BB987-274B-B2F8-C25A-DB74AF4DA84D}"/>
              </a:ext>
            </a:extLst>
          </p:cNvPr>
          <p:cNvGraphicFramePr/>
          <p:nvPr>
            <p:extLst>
              <p:ext uri="{D42A27DB-BD31-4B8C-83A1-F6EECF244321}">
                <p14:modId xmlns:p14="http://schemas.microsoft.com/office/powerpoint/2010/main" val="2310935304"/>
              </p:ext>
            </p:extLst>
          </p:nvPr>
        </p:nvGraphicFramePr>
        <p:xfrm>
          <a:off x="2412000" y="1799999"/>
          <a:ext cx="8601428" cy="36009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1310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49B081-2020-7D46-B161-D7F934DB0D99}"/>
              </a:ext>
            </a:extLst>
          </p:cNvPr>
          <p:cNvSpPr>
            <a:spLocks noGrp="1"/>
          </p:cNvSpPr>
          <p:nvPr>
            <p:ph type="title"/>
          </p:nvPr>
        </p:nvSpPr>
        <p:spPr/>
        <p:txBody>
          <a:bodyPr/>
          <a:lstStyle/>
          <a:p>
            <a:r>
              <a:rPr lang="de-DE" dirty="0"/>
              <a:t>Beratung - im ersten Schulhalbjahr der Jahrgangsstufe 6</a:t>
            </a:r>
          </a:p>
        </p:txBody>
      </p:sp>
      <p:sp>
        <p:nvSpPr>
          <p:cNvPr id="3" name="Inhaltsplatzhalter 2">
            <a:extLst>
              <a:ext uri="{FF2B5EF4-FFF2-40B4-BE49-F238E27FC236}">
                <a16:creationId xmlns:a16="http://schemas.microsoft.com/office/drawing/2014/main" id="{5536B267-7B31-6D02-5D86-F6672C5B0632}"/>
              </a:ext>
            </a:extLst>
          </p:cNvPr>
          <p:cNvSpPr>
            <a:spLocks noGrp="1"/>
          </p:cNvSpPr>
          <p:nvPr>
            <p:ph idx="16"/>
          </p:nvPr>
        </p:nvSpPr>
        <p:spPr>
          <a:xfrm>
            <a:off x="4142232" y="1828800"/>
            <a:ext cx="6232968" cy="4441370"/>
          </a:xfrm>
        </p:spPr>
        <p:txBody>
          <a:bodyPr/>
          <a:lstStyle/>
          <a:p>
            <a:pPr marL="0" indent="0" algn="ctr">
              <a:buNone/>
            </a:pPr>
            <a:r>
              <a:rPr lang="de-DE" b="1" dirty="0">
                <a:solidFill>
                  <a:srgbClr val="A50021"/>
                </a:solidFill>
              </a:rPr>
              <a:t>Elternversammlung</a:t>
            </a:r>
            <a:r>
              <a:rPr lang="de-DE" dirty="0">
                <a:solidFill>
                  <a:srgbClr val="A50021"/>
                </a:solidFill>
              </a:rPr>
              <a:t> </a:t>
            </a:r>
          </a:p>
          <a:p>
            <a:pPr marL="0" indent="0" algn="just">
              <a:buNone/>
            </a:pPr>
            <a:r>
              <a:rPr lang="de-DE" dirty="0"/>
              <a:t>(Informationen zu Bildungsgängen und Schulformen, Abschlüssen und Berechtigungen, Besonderheiten in den weiterführenden Schulen, regionalen Schulstrukturen und besonderen Angeboten, grundsätzlichen und schulformspezifischen Regelungen der Aufnahme, der Bedeutung des Probeunterrichtes, einzelnen Verfahrensschritten des Anmeldeverfahrens an Schulen in öffentlicher Trägerschaft)</a:t>
            </a:r>
          </a:p>
          <a:p>
            <a:endParaRPr lang="de-DE" dirty="0"/>
          </a:p>
          <a:p>
            <a:pPr marL="0" indent="0" algn="ctr">
              <a:buNone/>
            </a:pPr>
            <a:r>
              <a:rPr lang="de-DE" b="1" dirty="0">
                <a:solidFill>
                  <a:srgbClr val="A50021"/>
                </a:solidFill>
              </a:rPr>
              <a:t>Individuelles Elterngespräch</a:t>
            </a:r>
            <a:r>
              <a:rPr lang="de-DE" dirty="0">
                <a:solidFill>
                  <a:srgbClr val="A50021"/>
                </a:solidFill>
              </a:rPr>
              <a:t> </a:t>
            </a:r>
          </a:p>
          <a:p>
            <a:pPr algn="ctr"/>
            <a:endParaRPr lang="de-DE" b="1" dirty="0">
              <a:solidFill>
                <a:srgbClr val="A50021"/>
              </a:solidFill>
            </a:endParaRPr>
          </a:p>
          <a:p>
            <a:pPr marL="0" indent="0" algn="ctr">
              <a:buNone/>
            </a:pPr>
            <a:r>
              <a:rPr lang="de-DE" b="1" dirty="0">
                <a:solidFill>
                  <a:srgbClr val="A50021"/>
                </a:solidFill>
              </a:rPr>
              <a:t>Grundsätzliche Beratung </a:t>
            </a:r>
          </a:p>
          <a:p>
            <a:endParaRPr lang="de-DE" dirty="0"/>
          </a:p>
        </p:txBody>
      </p:sp>
      <p:sp>
        <p:nvSpPr>
          <p:cNvPr id="4" name="Textplatzhalter 3">
            <a:extLst>
              <a:ext uri="{FF2B5EF4-FFF2-40B4-BE49-F238E27FC236}">
                <a16:creationId xmlns:a16="http://schemas.microsoft.com/office/drawing/2014/main" id="{A41B0087-C9A0-A8B0-721A-5133EFD8D3D0}"/>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8C5C5ACF-3244-F88D-AF71-7F55F3BAF445}"/>
              </a:ext>
            </a:extLst>
          </p:cNvPr>
          <p:cNvSpPr>
            <a:spLocks noGrp="1"/>
          </p:cNvSpPr>
          <p:nvPr>
            <p:ph type="sldNum" sz="quarter" idx="12"/>
          </p:nvPr>
        </p:nvSpPr>
        <p:spPr/>
        <p:txBody>
          <a:bodyPr/>
          <a:lstStyle/>
          <a:p>
            <a:fld id="{22A6E4E4-31BA-6540-BBF7-429B7D9657BF}" type="slidenum">
              <a:rPr lang="de-DE" smtClean="0"/>
              <a:pPr/>
              <a:t>3</a:t>
            </a:fld>
            <a:endParaRPr lang="de-DE" dirty="0"/>
          </a:p>
        </p:txBody>
      </p:sp>
      <p:pic>
        <p:nvPicPr>
          <p:cNvPr id="6" name="Grafik 5">
            <a:extLst>
              <a:ext uri="{FF2B5EF4-FFF2-40B4-BE49-F238E27FC236}">
                <a16:creationId xmlns:a16="http://schemas.microsoft.com/office/drawing/2014/main" id="{C49983A1-11F5-38FC-B67E-6F4983735A4C}"/>
              </a:ext>
            </a:extLst>
          </p:cNvPr>
          <p:cNvPicPr>
            <a:picLocks noChangeAspect="1"/>
          </p:cNvPicPr>
          <p:nvPr/>
        </p:nvPicPr>
        <p:blipFill>
          <a:blip r:embed="rId2"/>
          <a:stretch>
            <a:fillRect/>
          </a:stretch>
        </p:blipFill>
        <p:spPr>
          <a:xfrm>
            <a:off x="713317" y="2504087"/>
            <a:ext cx="2462997" cy="2737341"/>
          </a:xfrm>
          <a:prstGeom prst="rect">
            <a:avLst/>
          </a:prstGeom>
        </p:spPr>
      </p:pic>
    </p:spTree>
    <p:extLst>
      <p:ext uri="{BB962C8B-B14F-4D97-AF65-F5344CB8AC3E}">
        <p14:creationId xmlns:p14="http://schemas.microsoft.com/office/powerpoint/2010/main" val="4236050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F7A9AD-BD3F-6643-132A-5B3379316802}"/>
              </a:ext>
            </a:extLst>
          </p:cNvPr>
          <p:cNvSpPr>
            <a:spLocks noGrp="1"/>
          </p:cNvSpPr>
          <p:nvPr>
            <p:ph type="title"/>
          </p:nvPr>
        </p:nvSpPr>
        <p:spPr/>
        <p:txBody>
          <a:bodyPr/>
          <a:lstStyle/>
          <a:p>
            <a:r>
              <a:rPr lang="de-DE" dirty="0"/>
              <a:t>Hinweis zum Aufnahmeantrag – Sorgeberechtigte/-r</a:t>
            </a:r>
            <a:br>
              <a:rPr lang="de-DE" dirty="0"/>
            </a:br>
            <a:endParaRPr lang="de-DE" dirty="0"/>
          </a:p>
        </p:txBody>
      </p:sp>
      <p:pic>
        <p:nvPicPr>
          <p:cNvPr id="7" name="Inhaltsplatzhalter 6">
            <a:extLst>
              <a:ext uri="{FF2B5EF4-FFF2-40B4-BE49-F238E27FC236}">
                <a16:creationId xmlns:a16="http://schemas.microsoft.com/office/drawing/2014/main" id="{82BFD149-8A04-89A0-750B-C199013E33A6}"/>
              </a:ext>
            </a:extLst>
          </p:cNvPr>
          <p:cNvPicPr>
            <a:picLocks noGrp="1" noChangeAspect="1"/>
          </p:cNvPicPr>
          <p:nvPr>
            <p:ph idx="16"/>
          </p:nvPr>
        </p:nvPicPr>
        <p:blipFill>
          <a:blip r:embed="rId2">
            <a:extLst>
              <a:ext uri="{28A0092B-C50C-407E-A947-70E740481C1C}">
                <a14:useLocalDpi xmlns:a14="http://schemas.microsoft.com/office/drawing/2010/main" val="0"/>
              </a:ext>
            </a:extLst>
          </a:blip>
          <a:stretch>
            <a:fillRect/>
          </a:stretch>
        </p:blipFill>
        <p:spPr>
          <a:xfrm>
            <a:off x="3104733" y="1081800"/>
            <a:ext cx="5982535" cy="2934109"/>
          </a:xfrm>
        </p:spPr>
      </p:pic>
      <p:sp>
        <p:nvSpPr>
          <p:cNvPr id="4" name="Textplatzhalter 3">
            <a:extLst>
              <a:ext uri="{FF2B5EF4-FFF2-40B4-BE49-F238E27FC236}">
                <a16:creationId xmlns:a16="http://schemas.microsoft.com/office/drawing/2014/main" id="{9AD6966F-CF68-0B05-B705-1B00AFCADF87}"/>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11C60609-4237-59DA-420B-B9730583A22C}"/>
              </a:ext>
            </a:extLst>
          </p:cNvPr>
          <p:cNvSpPr>
            <a:spLocks noGrp="1"/>
          </p:cNvSpPr>
          <p:nvPr>
            <p:ph type="sldNum" sz="quarter" idx="12"/>
          </p:nvPr>
        </p:nvSpPr>
        <p:spPr/>
        <p:txBody>
          <a:bodyPr/>
          <a:lstStyle/>
          <a:p>
            <a:fld id="{22A6E4E4-31BA-6540-BBF7-429B7D9657BF}" type="slidenum">
              <a:rPr lang="de-DE" smtClean="0"/>
              <a:pPr/>
              <a:t>4</a:t>
            </a:fld>
            <a:endParaRPr lang="de-DE" dirty="0"/>
          </a:p>
        </p:txBody>
      </p:sp>
      <p:sp>
        <p:nvSpPr>
          <p:cNvPr id="9" name="Textfeld 8">
            <a:extLst>
              <a:ext uri="{FF2B5EF4-FFF2-40B4-BE49-F238E27FC236}">
                <a16:creationId xmlns:a16="http://schemas.microsoft.com/office/drawing/2014/main" id="{8FA8CFC8-3E3F-B4B1-5290-7883822F0B7F}"/>
              </a:ext>
            </a:extLst>
          </p:cNvPr>
          <p:cNvSpPr txBox="1"/>
          <p:nvPr/>
        </p:nvSpPr>
        <p:spPr>
          <a:xfrm>
            <a:off x="2412000" y="4187952"/>
            <a:ext cx="9191736" cy="1323439"/>
          </a:xfrm>
          <a:prstGeom prst="rect">
            <a:avLst/>
          </a:prstGeom>
          <a:noFill/>
        </p:spPr>
        <p:txBody>
          <a:bodyPr wrap="square" rtlCol="0">
            <a:spAutoFit/>
          </a:bodyPr>
          <a:lstStyle/>
          <a:p>
            <a:pPr algn="just"/>
            <a:r>
              <a:rPr lang="de-DE" sz="16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Werden im Aufnahmeantrag zwei Sorgeberechtigte angegeben, sind grundsätzlich beide Unterschriften erforderlich. Liegt nur eine Unterschrift vor, ist eine Bevollmächtigung des anderen Sorgeberechtigten vorzulegen oder nachzureichen. Es ist darauf zu achten, dass nur ein Antrag eingereicht wird.</a:t>
            </a:r>
          </a:p>
          <a:p>
            <a:endParaRPr lang="de-DE" sz="16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1524192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477711-29DE-43EB-8338-4D4D5FD5AE4F}"/>
              </a:ext>
            </a:extLst>
          </p:cNvPr>
          <p:cNvSpPr>
            <a:spLocks noGrp="1"/>
          </p:cNvSpPr>
          <p:nvPr>
            <p:ph type="title"/>
          </p:nvPr>
        </p:nvSpPr>
        <p:spPr/>
        <p:txBody>
          <a:bodyPr/>
          <a:lstStyle/>
          <a:p>
            <a:r>
              <a:rPr lang="de-DE" dirty="0"/>
              <a:t>Wahl des Bildungsgangs und der Schulform</a:t>
            </a:r>
            <a:br>
              <a:rPr lang="de-DE" dirty="0"/>
            </a:br>
            <a:br>
              <a:rPr lang="de-DE" dirty="0"/>
            </a:br>
            <a:r>
              <a:rPr lang="de-DE" sz="2400" dirty="0"/>
              <a:t>Was wählen Sie?</a:t>
            </a:r>
          </a:p>
        </p:txBody>
      </p:sp>
      <p:graphicFrame>
        <p:nvGraphicFramePr>
          <p:cNvPr id="6" name="Inhaltsplatzhalter 5">
            <a:extLst>
              <a:ext uri="{FF2B5EF4-FFF2-40B4-BE49-F238E27FC236}">
                <a16:creationId xmlns:a16="http://schemas.microsoft.com/office/drawing/2014/main" id="{90C415B3-7354-3611-B136-205E30B9BBC5}"/>
              </a:ext>
            </a:extLst>
          </p:cNvPr>
          <p:cNvGraphicFramePr>
            <a:graphicFrameLocks noGrp="1"/>
          </p:cNvGraphicFramePr>
          <p:nvPr>
            <p:ph idx="16"/>
            <p:extLst>
              <p:ext uri="{D42A27DB-BD31-4B8C-83A1-F6EECF244321}">
                <p14:modId xmlns:p14="http://schemas.microsoft.com/office/powerpoint/2010/main" val="2509937967"/>
              </p:ext>
            </p:extLst>
          </p:nvPr>
        </p:nvGraphicFramePr>
        <p:xfrm>
          <a:off x="2412000" y="1983105"/>
          <a:ext cx="7964486" cy="2154480"/>
        </p:xfrm>
        <a:graphic>
          <a:graphicData uri="http://schemas.openxmlformats.org/drawingml/2006/table">
            <a:tbl>
              <a:tblPr firstRow="1" bandRow="1">
                <a:tableStyleId>{0E3FDE45-AF77-4B5C-9715-49D594BDF05E}</a:tableStyleId>
              </a:tblPr>
              <a:tblGrid>
                <a:gridCol w="4381992">
                  <a:extLst>
                    <a:ext uri="{9D8B030D-6E8A-4147-A177-3AD203B41FA5}">
                      <a16:colId xmlns:a16="http://schemas.microsoft.com/office/drawing/2014/main" val="1943907110"/>
                    </a:ext>
                  </a:extLst>
                </a:gridCol>
                <a:gridCol w="3582494">
                  <a:extLst>
                    <a:ext uri="{9D8B030D-6E8A-4147-A177-3AD203B41FA5}">
                      <a16:colId xmlns:a16="http://schemas.microsoft.com/office/drawing/2014/main" val="89240245"/>
                    </a:ext>
                  </a:extLst>
                </a:gridCol>
              </a:tblGrid>
              <a:tr h="600000">
                <a:tc>
                  <a:txBody>
                    <a:bodyPr/>
                    <a:lstStyle/>
                    <a:p>
                      <a:pPr algn="ctr"/>
                      <a:r>
                        <a:rPr lang="de-DE" dirty="0">
                          <a:solidFill>
                            <a:schemeClr val="tx2"/>
                          </a:solidFill>
                        </a:rPr>
                        <a:t>Bildungsgang</a:t>
                      </a:r>
                    </a:p>
                  </a:txBody>
                  <a:tcPr anchor="ctr"/>
                </a:tc>
                <a:tc>
                  <a:txBody>
                    <a:bodyPr/>
                    <a:lstStyle/>
                    <a:p>
                      <a:pPr algn="ctr"/>
                      <a:r>
                        <a:rPr lang="de-DE" dirty="0">
                          <a:solidFill>
                            <a:schemeClr val="tx2"/>
                          </a:solidFill>
                        </a:rPr>
                        <a:t>Mögliche Schulformen</a:t>
                      </a:r>
                    </a:p>
                  </a:txBody>
                  <a:tcPr anchor="ctr"/>
                </a:tc>
                <a:extLst>
                  <a:ext uri="{0D108BD9-81ED-4DB2-BD59-A6C34878D82A}">
                    <a16:rowId xmlns:a16="http://schemas.microsoft.com/office/drawing/2014/main" val="2564643899"/>
                  </a:ext>
                </a:extLst>
              </a:tr>
              <a:tr h="600000">
                <a:tc>
                  <a:txBody>
                    <a:bodyPr/>
                    <a:lstStyle/>
                    <a:p>
                      <a:pPr algn="ctr"/>
                      <a:r>
                        <a:rPr lang="de-DE" dirty="0">
                          <a:solidFill>
                            <a:schemeClr val="tx2"/>
                          </a:solidFill>
                        </a:rPr>
                        <a:t>Erweiterte Berufsbildungsreife (EBR)</a:t>
                      </a:r>
                    </a:p>
                    <a:p>
                      <a:pPr algn="ctr"/>
                      <a:r>
                        <a:rPr lang="de-DE" dirty="0">
                          <a:solidFill>
                            <a:schemeClr val="tx2"/>
                          </a:solidFill>
                        </a:rPr>
                        <a:t>Fachoberschulreife (FOR)</a:t>
                      </a:r>
                    </a:p>
                  </a:txBody>
                  <a:tcPr anchor="ctr"/>
                </a:tc>
                <a:tc>
                  <a:txBody>
                    <a:bodyPr/>
                    <a:lstStyle/>
                    <a:p>
                      <a:pPr algn="ctr"/>
                      <a:r>
                        <a:rPr lang="de-DE" dirty="0">
                          <a:solidFill>
                            <a:schemeClr val="tx2"/>
                          </a:solidFill>
                        </a:rPr>
                        <a:t>Oberschule, </a:t>
                      </a:r>
                    </a:p>
                    <a:p>
                      <a:pPr algn="ctr"/>
                      <a:r>
                        <a:rPr lang="de-DE" dirty="0">
                          <a:solidFill>
                            <a:schemeClr val="tx2"/>
                          </a:solidFill>
                        </a:rPr>
                        <a:t>Gesamtschule</a:t>
                      </a:r>
                    </a:p>
                  </a:txBody>
                  <a:tcPr anchor="ctr"/>
                </a:tc>
                <a:extLst>
                  <a:ext uri="{0D108BD9-81ED-4DB2-BD59-A6C34878D82A}">
                    <a16:rowId xmlns:a16="http://schemas.microsoft.com/office/drawing/2014/main" val="3242676504"/>
                  </a:ext>
                </a:extLst>
              </a:tr>
              <a:tr h="600000">
                <a:tc>
                  <a:txBody>
                    <a:bodyPr/>
                    <a:lstStyle/>
                    <a:p>
                      <a:pPr algn="ctr"/>
                      <a:r>
                        <a:rPr lang="de-DE" dirty="0">
                          <a:solidFill>
                            <a:schemeClr val="tx2"/>
                          </a:solidFill>
                        </a:rPr>
                        <a:t>Allgemeine Hochschulreife (AHR)</a:t>
                      </a:r>
                    </a:p>
                  </a:txBody>
                  <a:tcPr anchor="ctr"/>
                </a:tc>
                <a:tc>
                  <a:txBody>
                    <a:bodyPr/>
                    <a:lstStyle/>
                    <a:p>
                      <a:pPr algn="ctr"/>
                      <a:r>
                        <a:rPr lang="de-DE" dirty="0">
                          <a:solidFill>
                            <a:schemeClr val="tx2"/>
                          </a:solidFill>
                        </a:rPr>
                        <a:t>Gymnasium, </a:t>
                      </a:r>
                    </a:p>
                    <a:p>
                      <a:pPr algn="ctr"/>
                      <a:r>
                        <a:rPr lang="de-DE" dirty="0">
                          <a:solidFill>
                            <a:schemeClr val="tx2"/>
                          </a:solidFill>
                        </a:rPr>
                        <a:t>Gesamtschule mit gymnasialer Oberstufe</a:t>
                      </a:r>
                    </a:p>
                  </a:txBody>
                  <a:tcPr anchor="ctr"/>
                </a:tc>
                <a:extLst>
                  <a:ext uri="{0D108BD9-81ED-4DB2-BD59-A6C34878D82A}">
                    <a16:rowId xmlns:a16="http://schemas.microsoft.com/office/drawing/2014/main" val="3218657603"/>
                  </a:ext>
                </a:extLst>
              </a:tr>
            </a:tbl>
          </a:graphicData>
        </a:graphic>
      </p:graphicFrame>
      <p:sp>
        <p:nvSpPr>
          <p:cNvPr id="4" name="Textplatzhalter 3">
            <a:extLst>
              <a:ext uri="{FF2B5EF4-FFF2-40B4-BE49-F238E27FC236}">
                <a16:creationId xmlns:a16="http://schemas.microsoft.com/office/drawing/2014/main" id="{772530B5-6EA0-6014-86C4-5B1C58EF8DDD}"/>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E4C96E1C-DF7F-B259-66B6-98FDFD956EBC}"/>
              </a:ext>
            </a:extLst>
          </p:cNvPr>
          <p:cNvSpPr>
            <a:spLocks noGrp="1"/>
          </p:cNvSpPr>
          <p:nvPr>
            <p:ph type="sldNum" sz="quarter" idx="12"/>
          </p:nvPr>
        </p:nvSpPr>
        <p:spPr/>
        <p:txBody>
          <a:bodyPr/>
          <a:lstStyle/>
          <a:p>
            <a:fld id="{22A6E4E4-31BA-6540-BBF7-429B7D9657BF}" type="slidenum">
              <a:rPr lang="de-DE" smtClean="0"/>
              <a:pPr/>
              <a:t>5</a:t>
            </a:fld>
            <a:endParaRPr lang="de-DE" dirty="0"/>
          </a:p>
        </p:txBody>
      </p:sp>
      <p:sp>
        <p:nvSpPr>
          <p:cNvPr id="7" name="Textfeld 6">
            <a:extLst>
              <a:ext uri="{FF2B5EF4-FFF2-40B4-BE49-F238E27FC236}">
                <a16:creationId xmlns:a16="http://schemas.microsoft.com/office/drawing/2014/main" id="{FC5D0AA5-7651-327C-2588-5246FD9C6DD3}"/>
              </a:ext>
            </a:extLst>
          </p:cNvPr>
          <p:cNvSpPr txBox="1"/>
          <p:nvPr/>
        </p:nvSpPr>
        <p:spPr>
          <a:xfrm>
            <a:off x="2412000" y="4471416"/>
            <a:ext cx="7964486" cy="2031325"/>
          </a:xfrm>
          <a:prstGeom prst="rect">
            <a:avLst/>
          </a:prstGeom>
          <a:noFill/>
        </p:spPr>
        <p:txBody>
          <a:bodyPr wrap="square" rtlCol="0">
            <a:spAutoFit/>
          </a:bodyPr>
          <a:lstStyle/>
          <a:p>
            <a:pPr algn="just"/>
            <a:r>
              <a:rPr lang="de-DE" dirty="0">
                <a:solidFill>
                  <a:schemeClr val="tx2"/>
                </a:solidFill>
              </a:rPr>
              <a:t>Die Grundschule berät Sie bei der Wahl des Bildungsgangs.</a:t>
            </a:r>
            <a:br>
              <a:rPr lang="de-DE" dirty="0">
                <a:solidFill>
                  <a:schemeClr val="tx2"/>
                </a:solidFill>
              </a:rPr>
            </a:br>
            <a:r>
              <a:rPr lang="de-DE" dirty="0">
                <a:solidFill>
                  <a:schemeClr val="tx2"/>
                </a:solidFill>
              </a:rPr>
              <a:t>Anschließend können Sie eine Erst- und Zweitwunschschule in öffentlicher Trägerschaft benennen.</a:t>
            </a:r>
          </a:p>
          <a:p>
            <a:pPr algn="just"/>
            <a:r>
              <a:rPr lang="de-DE" dirty="0">
                <a:solidFill>
                  <a:schemeClr val="tx2"/>
                </a:solidFill>
              </a:rPr>
              <a:t>Wenn der Aufnahmewunsch ausschließlich eine Schule in freier Trägerschaft betrifft, kann auf die Angabe einer öffentlichen Schule verzichtet werden.</a:t>
            </a:r>
          </a:p>
          <a:p>
            <a:pPr marL="285750" indent="-285750">
              <a:buFont typeface="Arial" panose="020B0604020202020204" pitchFamily="34" charset="0"/>
              <a:buChar char="•"/>
            </a:pPr>
            <a:endParaRPr lang="de-DE" dirty="0"/>
          </a:p>
        </p:txBody>
      </p:sp>
    </p:spTree>
    <p:extLst>
      <p:ext uri="{BB962C8B-B14F-4D97-AF65-F5344CB8AC3E}">
        <p14:creationId xmlns:p14="http://schemas.microsoft.com/office/powerpoint/2010/main" val="992653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990933-C876-B0B6-94EC-526A43C61D14}"/>
              </a:ext>
            </a:extLst>
          </p:cNvPr>
          <p:cNvSpPr>
            <a:spLocks noGrp="1"/>
          </p:cNvSpPr>
          <p:nvPr>
            <p:ph type="title"/>
          </p:nvPr>
        </p:nvSpPr>
        <p:spPr/>
        <p:txBody>
          <a:bodyPr/>
          <a:lstStyle/>
          <a:p>
            <a:endParaRPr lang="de-DE" dirty="0"/>
          </a:p>
        </p:txBody>
      </p:sp>
      <p:sp>
        <p:nvSpPr>
          <p:cNvPr id="3" name="Inhaltsplatzhalter 2">
            <a:extLst>
              <a:ext uri="{FF2B5EF4-FFF2-40B4-BE49-F238E27FC236}">
                <a16:creationId xmlns:a16="http://schemas.microsoft.com/office/drawing/2014/main" id="{6A0C4B91-7D0E-9B8A-3C7C-22C67D5124A9}"/>
              </a:ext>
            </a:extLst>
          </p:cNvPr>
          <p:cNvSpPr>
            <a:spLocks noGrp="1"/>
          </p:cNvSpPr>
          <p:nvPr>
            <p:ph idx="16"/>
          </p:nvPr>
        </p:nvSpPr>
        <p:spPr>
          <a:xfrm>
            <a:off x="2412000" y="1536997"/>
            <a:ext cx="7963200" cy="4637003"/>
          </a:xfrm>
        </p:spPr>
        <p:txBody>
          <a:bodyPr/>
          <a:lstStyle/>
          <a:p>
            <a:pPr marL="0" indent="0">
              <a:buNone/>
            </a:pPr>
            <a:r>
              <a:rPr lang="de-DE" dirty="0">
                <a:latin typeface="+mn-lt"/>
              </a:rPr>
              <a:t>Bitte achten Sie darauf, dass der Bildungsgangwunsch an den von Ihnen gewählten Wunschschulen erreicht werden kann</a:t>
            </a:r>
            <a:r>
              <a:rPr lang="de-DE" dirty="0"/>
              <a:t>. </a:t>
            </a:r>
          </a:p>
          <a:p>
            <a:pPr marL="0" indent="0">
              <a:buNone/>
            </a:pPr>
            <a:endParaRPr lang="de-DE" dirty="0"/>
          </a:p>
          <a:p>
            <a:pPr marL="0" indent="0">
              <a:buNone/>
            </a:pPr>
            <a:endParaRPr lang="de-DE" dirty="0"/>
          </a:p>
          <a:p>
            <a:pPr marL="0" indent="0">
              <a:buNone/>
            </a:pPr>
            <a:endParaRPr lang="de-DE" dirty="0"/>
          </a:p>
          <a:p>
            <a:endParaRPr lang="de-DE" dirty="0"/>
          </a:p>
        </p:txBody>
      </p:sp>
      <p:sp>
        <p:nvSpPr>
          <p:cNvPr id="4" name="Textplatzhalter 3">
            <a:extLst>
              <a:ext uri="{FF2B5EF4-FFF2-40B4-BE49-F238E27FC236}">
                <a16:creationId xmlns:a16="http://schemas.microsoft.com/office/drawing/2014/main" id="{4DD9E56C-F096-EA6C-2CE1-7299EF10DB99}"/>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7FCB5EB6-6DD7-8498-C48B-3A8A9910E6C6}"/>
              </a:ext>
            </a:extLst>
          </p:cNvPr>
          <p:cNvSpPr>
            <a:spLocks noGrp="1"/>
          </p:cNvSpPr>
          <p:nvPr>
            <p:ph type="sldNum" sz="quarter" idx="12"/>
          </p:nvPr>
        </p:nvSpPr>
        <p:spPr/>
        <p:txBody>
          <a:bodyPr/>
          <a:lstStyle/>
          <a:p>
            <a:fld id="{22A6E4E4-31BA-6540-BBF7-429B7D9657BF}" type="slidenum">
              <a:rPr lang="de-DE" smtClean="0"/>
              <a:pPr/>
              <a:t>6</a:t>
            </a:fld>
            <a:endParaRPr lang="de-DE" dirty="0"/>
          </a:p>
        </p:txBody>
      </p:sp>
      <p:pic>
        <p:nvPicPr>
          <p:cNvPr id="7" name="Grafik 6">
            <a:extLst>
              <a:ext uri="{FF2B5EF4-FFF2-40B4-BE49-F238E27FC236}">
                <a16:creationId xmlns:a16="http://schemas.microsoft.com/office/drawing/2014/main" id="{81341E88-A0B0-73BD-9DE9-FF46B36CCD2F}"/>
              </a:ext>
            </a:extLst>
          </p:cNvPr>
          <p:cNvPicPr>
            <a:picLocks noChangeAspect="1"/>
          </p:cNvPicPr>
          <p:nvPr/>
        </p:nvPicPr>
        <p:blipFill>
          <a:blip r:embed="rId2"/>
          <a:stretch>
            <a:fillRect/>
          </a:stretch>
        </p:blipFill>
        <p:spPr>
          <a:xfrm>
            <a:off x="7104847" y="3187403"/>
            <a:ext cx="4308153" cy="2133600"/>
          </a:xfrm>
          <a:prstGeom prst="rect">
            <a:avLst/>
          </a:prstGeom>
        </p:spPr>
      </p:pic>
      <p:pic>
        <p:nvPicPr>
          <p:cNvPr id="8" name="Grafik 7">
            <a:extLst>
              <a:ext uri="{FF2B5EF4-FFF2-40B4-BE49-F238E27FC236}">
                <a16:creationId xmlns:a16="http://schemas.microsoft.com/office/drawing/2014/main" id="{8D01C2E2-E02B-D2EE-063C-E1B39C18F901}"/>
              </a:ext>
            </a:extLst>
          </p:cNvPr>
          <p:cNvPicPr>
            <a:picLocks noChangeAspect="1"/>
          </p:cNvPicPr>
          <p:nvPr/>
        </p:nvPicPr>
        <p:blipFill>
          <a:blip r:embed="rId3"/>
          <a:stretch>
            <a:fillRect/>
          </a:stretch>
        </p:blipFill>
        <p:spPr>
          <a:xfrm>
            <a:off x="2412000" y="3202634"/>
            <a:ext cx="4320480" cy="2142882"/>
          </a:xfrm>
          <a:prstGeom prst="rect">
            <a:avLst/>
          </a:prstGeom>
        </p:spPr>
      </p:pic>
      <p:sp>
        <p:nvSpPr>
          <p:cNvPr id="9" name="Textfeld 8">
            <a:extLst>
              <a:ext uri="{FF2B5EF4-FFF2-40B4-BE49-F238E27FC236}">
                <a16:creationId xmlns:a16="http://schemas.microsoft.com/office/drawing/2014/main" id="{6918878D-1A67-DB1E-A80A-A36720021648}"/>
              </a:ext>
            </a:extLst>
          </p:cNvPr>
          <p:cNvSpPr txBox="1"/>
          <p:nvPr/>
        </p:nvSpPr>
        <p:spPr>
          <a:xfrm rot="19076892">
            <a:off x="4933733" y="2433993"/>
            <a:ext cx="1067793" cy="369332"/>
          </a:xfrm>
          <a:prstGeom prst="rect">
            <a:avLst/>
          </a:prstGeom>
          <a:noFill/>
        </p:spPr>
        <p:txBody>
          <a:bodyPr wrap="square" rtlCol="0">
            <a:spAutoFit/>
          </a:bodyPr>
          <a:lstStyle/>
          <a:p>
            <a:r>
              <a:rPr lang="de-DE" sz="1800" b="1" dirty="0">
                <a:latin typeface="+mn-lt"/>
              </a:rPr>
              <a:t>richtig</a:t>
            </a:r>
          </a:p>
        </p:txBody>
      </p:sp>
      <p:sp>
        <p:nvSpPr>
          <p:cNvPr id="10" name="Textfeld 9">
            <a:extLst>
              <a:ext uri="{FF2B5EF4-FFF2-40B4-BE49-F238E27FC236}">
                <a16:creationId xmlns:a16="http://schemas.microsoft.com/office/drawing/2014/main" id="{A4670638-C8AD-8522-85A3-27D425661824}"/>
              </a:ext>
            </a:extLst>
          </p:cNvPr>
          <p:cNvSpPr txBox="1"/>
          <p:nvPr/>
        </p:nvSpPr>
        <p:spPr>
          <a:xfrm rot="2624096">
            <a:off x="7334234" y="2568964"/>
            <a:ext cx="936104" cy="369332"/>
          </a:xfrm>
          <a:prstGeom prst="rect">
            <a:avLst/>
          </a:prstGeom>
          <a:noFill/>
        </p:spPr>
        <p:txBody>
          <a:bodyPr wrap="square" rtlCol="0">
            <a:spAutoFit/>
          </a:bodyPr>
          <a:lstStyle/>
          <a:p>
            <a:r>
              <a:rPr lang="de-DE" sz="1800" b="1" dirty="0">
                <a:latin typeface="+mn-lt"/>
              </a:rPr>
              <a:t>falsch</a:t>
            </a:r>
          </a:p>
        </p:txBody>
      </p:sp>
      <p:cxnSp>
        <p:nvCxnSpPr>
          <p:cNvPr id="11" name="Gerade Verbindung mit Pfeil 10">
            <a:extLst>
              <a:ext uri="{FF2B5EF4-FFF2-40B4-BE49-F238E27FC236}">
                <a16:creationId xmlns:a16="http://schemas.microsoft.com/office/drawing/2014/main" id="{93EED191-E665-B54F-DF80-6DE63469AA61}"/>
              </a:ext>
            </a:extLst>
          </p:cNvPr>
          <p:cNvCxnSpPr/>
          <p:nvPr/>
        </p:nvCxnSpPr>
        <p:spPr bwMode="auto">
          <a:xfrm>
            <a:off x="7524568" y="2235485"/>
            <a:ext cx="830739" cy="788653"/>
          </a:xfrm>
          <a:prstGeom prst="straightConnector1">
            <a:avLst/>
          </a:prstGeom>
          <a:solidFill>
            <a:schemeClr val="accent1"/>
          </a:solidFill>
          <a:ln w="12700" cap="flat" cmpd="sng" algn="ctr">
            <a:solidFill>
              <a:schemeClr val="tx1"/>
            </a:solidFill>
            <a:prstDash val="solid"/>
            <a:round/>
            <a:headEnd type="none" w="med" len="med"/>
            <a:tailEnd type="triangle"/>
          </a:ln>
          <a:effectLst/>
        </p:spPr>
      </p:cxnSp>
      <p:cxnSp>
        <p:nvCxnSpPr>
          <p:cNvPr id="12" name="Gerade Verbindung mit Pfeil 11">
            <a:extLst>
              <a:ext uri="{FF2B5EF4-FFF2-40B4-BE49-F238E27FC236}">
                <a16:creationId xmlns:a16="http://schemas.microsoft.com/office/drawing/2014/main" id="{3151880B-256C-DBA6-B404-CA45BC0E6727}"/>
              </a:ext>
            </a:extLst>
          </p:cNvPr>
          <p:cNvCxnSpPr/>
          <p:nvPr/>
        </p:nvCxnSpPr>
        <p:spPr bwMode="auto">
          <a:xfrm flipH="1">
            <a:off x="4707764" y="2225007"/>
            <a:ext cx="936104" cy="799130"/>
          </a:xfrm>
          <a:prstGeom prst="straightConnector1">
            <a:avLst/>
          </a:prstGeom>
          <a:solidFill>
            <a:schemeClr val="accent1"/>
          </a:solidFill>
          <a:ln w="12700"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3919406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47223A-B824-3031-B0B5-9220AE078CC2}"/>
              </a:ext>
            </a:extLst>
          </p:cNvPr>
          <p:cNvSpPr>
            <a:spLocks noGrp="1"/>
          </p:cNvSpPr>
          <p:nvPr>
            <p:ph type="title"/>
          </p:nvPr>
        </p:nvSpPr>
        <p:spPr/>
        <p:txBody>
          <a:bodyPr/>
          <a:lstStyle/>
          <a:p>
            <a:r>
              <a:rPr lang="de-DE" dirty="0"/>
              <a:t>Übersicht Aufnahmekriterien im Auswahlverfahren</a:t>
            </a:r>
            <a:br>
              <a:rPr lang="de-DE" dirty="0"/>
            </a:br>
            <a:endParaRPr lang="de-DE" dirty="0"/>
          </a:p>
        </p:txBody>
      </p:sp>
      <p:sp>
        <p:nvSpPr>
          <p:cNvPr id="3" name="Inhaltsplatzhalter 2">
            <a:extLst>
              <a:ext uri="{FF2B5EF4-FFF2-40B4-BE49-F238E27FC236}">
                <a16:creationId xmlns:a16="http://schemas.microsoft.com/office/drawing/2014/main" id="{58F90FD4-1E43-E6C5-752F-A7EFAC784999}"/>
              </a:ext>
            </a:extLst>
          </p:cNvPr>
          <p:cNvSpPr>
            <a:spLocks noGrp="1"/>
          </p:cNvSpPr>
          <p:nvPr>
            <p:ph idx="16"/>
          </p:nvPr>
        </p:nvSpPr>
        <p:spPr/>
        <p:txBody>
          <a:bodyPr/>
          <a:lstStyle/>
          <a:p>
            <a:endParaRPr lang="de-DE" dirty="0"/>
          </a:p>
        </p:txBody>
      </p:sp>
      <p:sp>
        <p:nvSpPr>
          <p:cNvPr id="4" name="Textplatzhalter 3">
            <a:extLst>
              <a:ext uri="{FF2B5EF4-FFF2-40B4-BE49-F238E27FC236}">
                <a16:creationId xmlns:a16="http://schemas.microsoft.com/office/drawing/2014/main" id="{DD98FD54-D744-644A-ED1A-2C6C7BCB8A64}"/>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B107236B-D9C7-73DA-E4D6-CFE4D01C59FE}"/>
              </a:ext>
            </a:extLst>
          </p:cNvPr>
          <p:cNvSpPr>
            <a:spLocks noGrp="1"/>
          </p:cNvSpPr>
          <p:nvPr>
            <p:ph type="sldNum" sz="quarter" idx="12"/>
          </p:nvPr>
        </p:nvSpPr>
        <p:spPr/>
        <p:txBody>
          <a:bodyPr/>
          <a:lstStyle/>
          <a:p>
            <a:fld id="{22A6E4E4-31BA-6540-BBF7-429B7D9657BF}" type="slidenum">
              <a:rPr lang="de-DE" smtClean="0"/>
              <a:pPr/>
              <a:t>7</a:t>
            </a:fld>
            <a:endParaRPr lang="de-DE" dirty="0"/>
          </a:p>
        </p:txBody>
      </p:sp>
      <p:graphicFrame>
        <p:nvGraphicFramePr>
          <p:cNvPr id="6" name="Tabelle 5">
            <a:extLst>
              <a:ext uri="{FF2B5EF4-FFF2-40B4-BE49-F238E27FC236}">
                <a16:creationId xmlns:a16="http://schemas.microsoft.com/office/drawing/2014/main" id="{3559C96D-51F6-7921-BB09-493714B1E2E2}"/>
              </a:ext>
            </a:extLst>
          </p:cNvPr>
          <p:cNvGraphicFramePr>
            <a:graphicFrameLocks noGrp="1"/>
          </p:cNvGraphicFramePr>
          <p:nvPr>
            <p:extLst>
              <p:ext uri="{D42A27DB-BD31-4B8C-83A1-F6EECF244321}">
                <p14:modId xmlns:p14="http://schemas.microsoft.com/office/powerpoint/2010/main" val="3072386344"/>
              </p:ext>
            </p:extLst>
          </p:nvPr>
        </p:nvGraphicFramePr>
        <p:xfrm>
          <a:off x="2412000" y="1956816"/>
          <a:ext cx="8127999" cy="3840480"/>
        </p:xfrm>
        <a:graphic>
          <a:graphicData uri="http://schemas.openxmlformats.org/drawingml/2006/table">
            <a:tbl>
              <a:tblPr firstRow="1" bandRow="1">
                <a:tableStyleId>{9D7B26C5-4107-4FEC-AEDC-1716B250A1EF}</a:tableStyleId>
              </a:tblPr>
              <a:tblGrid>
                <a:gridCol w="2709333">
                  <a:extLst>
                    <a:ext uri="{9D8B030D-6E8A-4147-A177-3AD203B41FA5}">
                      <a16:colId xmlns:a16="http://schemas.microsoft.com/office/drawing/2014/main" val="3599861856"/>
                    </a:ext>
                  </a:extLst>
                </a:gridCol>
                <a:gridCol w="2709333">
                  <a:extLst>
                    <a:ext uri="{9D8B030D-6E8A-4147-A177-3AD203B41FA5}">
                      <a16:colId xmlns:a16="http://schemas.microsoft.com/office/drawing/2014/main" val="1884949430"/>
                    </a:ext>
                  </a:extLst>
                </a:gridCol>
                <a:gridCol w="2709333">
                  <a:extLst>
                    <a:ext uri="{9D8B030D-6E8A-4147-A177-3AD203B41FA5}">
                      <a16:colId xmlns:a16="http://schemas.microsoft.com/office/drawing/2014/main" val="3163855066"/>
                    </a:ext>
                  </a:extLst>
                </a:gridCol>
              </a:tblGrid>
              <a:tr h="790687">
                <a:tc>
                  <a:txBody>
                    <a:bodyPr/>
                    <a:lstStyle/>
                    <a:p>
                      <a:pPr algn="ctr"/>
                      <a:r>
                        <a:rPr lang="de-DE" dirty="0">
                          <a:solidFill>
                            <a:schemeClr val="tx2"/>
                          </a:solidFill>
                        </a:rPr>
                        <a:t>Schulform</a:t>
                      </a:r>
                    </a:p>
                  </a:txBody>
                  <a:tcPr anchor="ctr"/>
                </a:tc>
                <a:tc>
                  <a:txBody>
                    <a:bodyPr/>
                    <a:lstStyle/>
                    <a:p>
                      <a:pPr algn="ctr"/>
                      <a:r>
                        <a:rPr lang="de-DE" dirty="0">
                          <a:solidFill>
                            <a:schemeClr val="tx2"/>
                          </a:solidFill>
                        </a:rPr>
                        <a:t>Bildungsgang</a:t>
                      </a:r>
                    </a:p>
                  </a:txBody>
                  <a:tcPr anchor="ctr"/>
                </a:tc>
                <a:tc>
                  <a:txBody>
                    <a:bodyPr/>
                    <a:lstStyle/>
                    <a:p>
                      <a:pPr algn="ctr"/>
                      <a:r>
                        <a:rPr lang="de-DE" dirty="0">
                          <a:solidFill>
                            <a:schemeClr val="tx2"/>
                          </a:solidFill>
                        </a:rPr>
                        <a:t>Aufnahmekriterium</a:t>
                      </a:r>
                    </a:p>
                  </a:txBody>
                  <a:tcPr anchor="ctr"/>
                </a:tc>
                <a:extLst>
                  <a:ext uri="{0D108BD9-81ED-4DB2-BD59-A6C34878D82A}">
                    <a16:rowId xmlns:a16="http://schemas.microsoft.com/office/drawing/2014/main" val="3088537445"/>
                  </a:ext>
                </a:extLst>
              </a:tr>
              <a:tr h="1129553">
                <a:tc>
                  <a:txBody>
                    <a:bodyPr/>
                    <a:lstStyle/>
                    <a:p>
                      <a:pPr algn="ctr"/>
                      <a:r>
                        <a:rPr lang="de-DE" dirty="0">
                          <a:solidFill>
                            <a:schemeClr val="tx2"/>
                          </a:solidFill>
                        </a:rPr>
                        <a:t>Oberschule (S)</a:t>
                      </a:r>
                    </a:p>
                  </a:txBody>
                  <a:tcPr anchor="ctr"/>
                </a:tc>
                <a:tc>
                  <a:txBody>
                    <a:bodyPr/>
                    <a:lstStyle/>
                    <a:p>
                      <a:pPr algn="ctr"/>
                      <a:r>
                        <a:rPr lang="de-DE" dirty="0">
                          <a:solidFill>
                            <a:schemeClr val="tx2"/>
                          </a:solidFill>
                        </a:rPr>
                        <a:t>EBR/FOR</a:t>
                      </a:r>
                    </a:p>
                  </a:txBody>
                  <a:tcPr anchor="ctr"/>
                </a:tc>
                <a:tc>
                  <a:txBody>
                    <a:bodyPr/>
                    <a:lstStyle/>
                    <a:p>
                      <a:pPr algn="ctr"/>
                      <a:r>
                        <a:rPr lang="de-DE" dirty="0">
                          <a:solidFill>
                            <a:schemeClr val="tx2"/>
                          </a:solidFill>
                        </a:rPr>
                        <a:t>Entfernung Wohnort-Schule</a:t>
                      </a:r>
                    </a:p>
                  </a:txBody>
                  <a:tcPr anchor="ctr"/>
                </a:tc>
                <a:extLst>
                  <a:ext uri="{0D108BD9-81ED-4DB2-BD59-A6C34878D82A}">
                    <a16:rowId xmlns:a16="http://schemas.microsoft.com/office/drawing/2014/main" val="4133681772"/>
                  </a:ext>
                </a:extLst>
              </a:tr>
              <a:tr h="1129553">
                <a:tc>
                  <a:txBody>
                    <a:bodyPr/>
                    <a:lstStyle/>
                    <a:p>
                      <a:pPr algn="ctr"/>
                      <a:r>
                        <a:rPr lang="de-DE" dirty="0">
                          <a:solidFill>
                            <a:schemeClr val="tx2"/>
                          </a:solidFill>
                        </a:rPr>
                        <a:t>Gesamtschule (OOG)</a:t>
                      </a:r>
                    </a:p>
                  </a:txBody>
                  <a:tcPr anchor="ctr"/>
                </a:tc>
                <a:tc>
                  <a:txBody>
                    <a:bodyPr/>
                    <a:lstStyle/>
                    <a:p>
                      <a:pPr algn="ctr"/>
                      <a:r>
                        <a:rPr lang="de-DE" dirty="0">
                          <a:solidFill>
                            <a:schemeClr val="tx2"/>
                          </a:solidFill>
                        </a:rPr>
                        <a:t>EBR/FOR</a:t>
                      </a:r>
                    </a:p>
                    <a:p>
                      <a:pPr algn="ctr"/>
                      <a:r>
                        <a:rPr lang="de-DE" dirty="0">
                          <a:solidFill>
                            <a:schemeClr val="tx2"/>
                          </a:solidFill>
                        </a:rPr>
                        <a:t>AHR</a:t>
                      </a:r>
                    </a:p>
                  </a:txBody>
                  <a:tcPr anchor="ctr"/>
                </a:tc>
                <a:tc>
                  <a:txBody>
                    <a:bodyPr/>
                    <a:lstStyle/>
                    <a:p>
                      <a:pPr algn="ctr"/>
                      <a:r>
                        <a:rPr lang="de-DE" dirty="0">
                          <a:solidFill>
                            <a:schemeClr val="tx2"/>
                          </a:solidFill>
                        </a:rPr>
                        <a:t>Entfernung</a:t>
                      </a:r>
                    </a:p>
                    <a:p>
                      <a:pPr algn="ctr"/>
                      <a:r>
                        <a:rPr lang="de-DE" dirty="0">
                          <a:solidFill>
                            <a:schemeClr val="tx2"/>
                          </a:solidFill>
                        </a:rPr>
                        <a:t>Leistung</a:t>
                      </a:r>
                    </a:p>
                  </a:txBody>
                  <a:tcPr anchor="ctr"/>
                </a:tc>
                <a:extLst>
                  <a:ext uri="{0D108BD9-81ED-4DB2-BD59-A6C34878D82A}">
                    <a16:rowId xmlns:a16="http://schemas.microsoft.com/office/drawing/2014/main" val="3461945199"/>
                  </a:ext>
                </a:extLst>
              </a:tr>
              <a:tr h="790687">
                <a:tc>
                  <a:txBody>
                    <a:bodyPr/>
                    <a:lstStyle/>
                    <a:p>
                      <a:pPr algn="ctr"/>
                      <a:r>
                        <a:rPr lang="de-DE" dirty="0">
                          <a:solidFill>
                            <a:schemeClr val="tx2"/>
                          </a:solidFill>
                        </a:rPr>
                        <a:t>Gymnasium (OG)</a:t>
                      </a:r>
                    </a:p>
                  </a:txBody>
                  <a:tcPr anchor="ctr"/>
                </a:tc>
                <a:tc>
                  <a:txBody>
                    <a:bodyPr/>
                    <a:lstStyle/>
                    <a:p>
                      <a:pPr algn="ctr"/>
                      <a:r>
                        <a:rPr lang="de-DE" dirty="0">
                          <a:solidFill>
                            <a:schemeClr val="tx2"/>
                          </a:solidFill>
                        </a:rPr>
                        <a:t>AHR</a:t>
                      </a:r>
                    </a:p>
                  </a:txBody>
                  <a:tcPr anchor="ctr"/>
                </a:tc>
                <a:tc>
                  <a:txBody>
                    <a:bodyPr/>
                    <a:lstStyle/>
                    <a:p>
                      <a:pPr algn="ctr"/>
                      <a:r>
                        <a:rPr lang="de-DE" dirty="0">
                          <a:solidFill>
                            <a:schemeClr val="tx2"/>
                          </a:solidFill>
                        </a:rPr>
                        <a:t>Leistung</a:t>
                      </a:r>
                    </a:p>
                  </a:txBody>
                  <a:tcPr anchor="ctr"/>
                </a:tc>
                <a:extLst>
                  <a:ext uri="{0D108BD9-81ED-4DB2-BD59-A6C34878D82A}">
                    <a16:rowId xmlns:a16="http://schemas.microsoft.com/office/drawing/2014/main" val="3078355768"/>
                  </a:ext>
                </a:extLst>
              </a:tr>
            </a:tbl>
          </a:graphicData>
        </a:graphic>
      </p:graphicFrame>
    </p:spTree>
    <p:extLst>
      <p:ext uri="{BB962C8B-B14F-4D97-AF65-F5344CB8AC3E}">
        <p14:creationId xmlns:p14="http://schemas.microsoft.com/office/powerpoint/2010/main" val="1346901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EBE85E-55B5-32B2-1C7C-9D65E3C653C7}"/>
              </a:ext>
            </a:extLst>
          </p:cNvPr>
          <p:cNvSpPr>
            <a:spLocks noGrp="1"/>
          </p:cNvSpPr>
          <p:nvPr>
            <p:ph type="title"/>
          </p:nvPr>
        </p:nvSpPr>
        <p:spPr/>
        <p:txBody>
          <a:bodyPr/>
          <a:lstStyle/>
          <a:p>
            <a:r>
              <a:rPr lang="de-DE" dirty="0"/>
              <a:t>Oberschule</a:t>
            </a:r>
          </a:p>
        </p:txBody>
      </p:sp>
      <p:sp>
        <p:nvSpPr>
          <p:cNvPr id="3" name="Inhaltsplatzhalter 2">
            <a:extLst>
              <a:ext uri="{FF2B5EF4-FFF2-40B4-BE49-F238E27FC236}">
                <a16:creationId xmlns:a16="http://schemas.microsoft.com/office/drawing/2014/main" id="{47FEF7A9-BC57-038E-FBCE-9ED4C58F0FC3}"/>
              </a:ext>
            </a:extLst>
          </p:cNvPr>
          <p:cNvSpPr>
            <a:spLocks noGrp="1"/>
          </p:cNvSpPr>
          <p:nvPr>
            <p:ph idx="16"/>
          </p:nvPr>
        </p:nvSpPr>
        <p:spPr/>
        <p:txBody>
          <a:bodyPr/>
          <a:lstStyle/>
          <a:p>
            <a:pPr marL="0" indent="0" algn="just">
              <a:buNone/>
            </a:pPr>
            <a:r>
              <a:rPr lang="de-DE" sz="1800" dirty="0"/>
              <a:t>Die Oberschule umfasst die Jahrgangsstufen 7 bis 10. </a:t>
            </a:r>
          </a:p>
          <a:p>
            <a:pPr marL="0" indent="0" algn="just">
              <a:buNone/>
            </a:pPr>
            <a:endParaRPr lang="de-DE" sz="1800" dirty="0"/>
          </a:p>
          <a:p>
            <a:pPr marL="0" indent="0" algn="just">
              <a:buNone/>
            </a:pPr>
            <a:r>
              <a:rPr lang="de-DE" sz="1800" dirty="0"/>
              <a:t>Sie vermittelt eine </a:t>
            </a:r>
            <a:r>
              <a:rPr lang="de-DE" sz="1800" b="1" dirty="0"/>
              <a:t>grundlegende und erweiterte allgemeine Bildung </a:t>
            </a:r>
            <a:r>
              <a:rPr lang="de-DE" sz="1800" dirty="0"/>
              <a:t>und umfasst die Bildungsgänge zum Erwerb</a:t>
            </a:r>
          </a:p>
          <a:p>
            <a:pPr marL="0" indent="0" algn="just">
              <a:buNone/>
            </a:pPr>
            <a:endParaRPr lang="de-DE" sz="1800" dirty="0"/>
          </a:p>
          <a:p>
            <a:pPr algn="just"/>
            <a:r>
              <a:rPr lang="de-DE" sz="1800" dirty="0"/>
              <a:t>der erweiterten Berufsbildungsreife (erweiterter Hauptschulabschluss) und </a:t>
            </a:r>
          </a:p>
          <a:p>
            <a:pPr algn="just"/>
            <a:r>
              <a:rPr lang="de-DE" sz="1800" dirty="0"/>
              <a:t>der Fachoberschulreife (Mittlerer Schulabschluss/Realschulabschluss).</a:t>
            </a:r>
          </a:p>
          <a:p>
            <a:endParaRPr lang="de-DE" dirty="0"/>
          </a:p>
        </p:txBody>
      </p:sp>
      <p:sp>
        <p:nvSpPr>
          <p:cNvPr id="4" name="Textplatzhalter 3">
            <a:extLst>
              <a:ext uri="{FF2B5EF4-FFF2-40B4-BE49-F238E27FC236}">
                <a16:creationId xmlns:a16="http://schemas.microsoft.com/office/drawing/2014/main" id="{8E469438-7078-BFA7-33F3-F905765A003A}"/>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88749DB0-1C25-28C2-2309-21969B8FA656}"/>
              </a:ext>
            </a:extLst>
          </p:cNvPr>
          <p:cNvSpPr>
            <a:spLocks noGrp="1"/>
          </p:cNvSpPr>
          <p:nvPr>
            <p:ph type="sldNum" sz="quarter" idx="12"/>
          </p:nvPr>
        </p:nvSpPr>
        <p:spPr/>
        <p:txBody>
          <a:bodyPr/>
          <a:lstStyle/>
          <a:p>
            <a:fld id="{22A6E4E4-31BA-6540-BBF7-429B7D9657BF}" type="slidenum">
              <a:rPr lang="de-DE" smtClean="0"/>
              <a:pPr/>
              <a:t>8</a:t>
            </a:fld>
            <a:endParaRPr lang="de-DE" dirty="0"/>
          </a:p>
        </p:txBody>
      </p:sp>
    </p:spTree>
    <p:extLst>
      <p:ext uri="{BB962C8B-B14F-4D97-AF65-F5344CB8AC3E}">
        <p14:creationId xmlns:p14="http://schemas.microsoft.com/office/powerpoint/2010/main" val="3117623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2C6931-AD60-9BC7-380C-16CBED0BE64B}"/>
              </a:ext>
            </a:extLst>
          </p:cNvPr>
          <p:cNvSpPr>
            <a:spLocks noGrp="1"/>
          </p:cNvSpPr>
          <p:nvPr>
            <p:ph type="title"/>
          </p:nvPr>
        </p:nvSpPr>
        <p:spPr/>
        <p:txBody>
          <a:bodyPr/>
          <a:lstStyle/>
          <a:p>
            <a:r>
              <a:rPr lang="de-DE" dirty="0"/>
              <a:t>Gesamtschule (mit gymnasialer Oberstufe)</a:t>
            </a:r>
          </a:p>
        </p:txBody>
      </p:sp>
      <p:sp>
        <p:nvSpPr>
          <p:cNvPr id="3" name="Inhaltsplatzhalter 2">
            <a:extLst>
              <a:ext uri="{FF2B5EF4-FFF2-40B4-BE49-F238E27FC236}">
                <a16:creationId xmlns:a16="http://schemas.microsoft.com/office/drawing/2014/main" id="{AD18FA74-FED5-8AF3-12C5-1E7097462410}"/>
              </a:ext>
            </a:extLst>
          </p:cNvPr>
          <p:cNvSpPr>
            <a:spLocks noGrp="1"/>
          </p:cNvSpPr>
          <p:nvPr>
            <p:ph idx="16"/>
          </p:nvPr>
        </p:nvSpPr>
        <p:spPr/>
        <p:txBody>
          <a:bodyPr/>
          <a:lstStyle/>
          <a:p>
            <a:pPr marL="0" indent="0" algn="just">
              <a:buNone/>
            </a:pPr>
            <a:r>
              <a:rPr lang="de-DE" sz="1800" dirty="0"/>
              <a:t>Die Gesamtschule umfasst die Jahrgangsstufen 7 bis 13. </a:t>
            </a:r>
          </a:p>
          <a:p>
            <a:pPr marL="0" indent="0" algn="just">
              <a:buNone/>
            </a:pPr>
            <a:endParaRPr lang="de-DE" sz="1800" dirty="0"/>
          </a:p>
          <a:p>
            <a:pPr marL="0" indent="0" algn="just">
              <a:buNone/>
            </a:pPr>
            <a:r>
              <a:rPr lang="de-DE" sz="1800" dirty="0"/>
              <a:t>Sie vermittelt eine </a:t>
            </a:r>
            <a:r>
              <a:rPr lang="de-DE" sz="1800" b="1" dirty="0"/>
              <a:t>grundlegende, erweiterte oder vertiefte allgemeine Bildung</a:t>
            </a:r>
            <a:r>
              <a:rPr lang="de-DE" sz="1800" dirty="0"/>
              <a:t> und umfasst in integrierter Form die Bildungsgänge zum Erwerb </a:t>
            </a:r>
          </a:p>
          <a:p>
            <a:pPr marL="0" indent="0" algn="just">
              <a:buNone/>
            </a:pPr>
            <a:endParaRPr lang="de-DE" sz="1800" dirty="0"/>
          </a:p>
          <a:p>
            <a:pPr algn="just"/>
            <a:r>
              <a:rPr lang="de-DE" sz="1800" dirty="0"/>
              <a:t>der erweiterten Berufsbildungsreife (erweiterter Hauptschulabschluss), </a:t>
            </a:r>
          </a:p>
          <a:p>
            <a:pPr algn="just"/>
            <a:endParaRPr lang="de-DE" sz="1800" dirty="0"/>
          </a:p>
          <a:p>
            <a:pPr algn="just"/>
            <a:r>
              <a:rPr lang="de-DE" sz="1800" dirty="0"/>
              <a:t>der Fachoberschulreife (Mittlerer Schulabschluss/Realschulabschluss) und </a:t>
            </a:r>
          </a:p>
          <a:p>
            <a:pPr algn="just"/>
            <a:endParaRPr lang="de-DE" sz="1800" dirty="0"/>
          </a:p>
          <a:p>
            <a:pPr algn="just"/>
            <a:r>
              <a:rPr lang="de-DE" sz="1800" dirty="0"/>
              <a:t>der allgemeinen Hochschulreife nach dreizehn Jahren.</a:t>
            </a:r>
          </a:p>
          <a:p>
            <a:endParaRPr lang="de-DE" dirty="0"/>
          </a:p>
        </p:txBody>
      </p:sp>
      <p:sp>
        <p:nvSpPr>
          <p:cNvPr id="4" name="Textplatzhalter 3">
            <a:extLst>
              <a:ext uri="{FF2B5EF4-FFF2-40B4-BE49-F238E27FC236}">
                <a16:creationId xmlns:a16="http://schemas.microsoft.com/office/drawing/2014/main" id="{DD06165A-634F-C2BD-680C-34A4D841B7A8}"/>
              </a:ext>
            </a:extLst>
          </p:cNvPr>
          <p:cNvSpPr>
            <a:spLocks noGrp="1"/>
          </p:cNvSpPr>
          <p:nvPr>
            <p:ph type="body" sz="quarter" idx="14"/>
          </p:nvPr>
        </p:nvSpPr>
        <p:spPr/>
        <p:txBody>
          <a:bodyPr/>
          <a:lstStyle/>
          <a:p>
            <a:endParaRPr lang="de-DE"/>
          </a:p>
        </p:txBody>
      </p:sp>
      <p:sp>
        <p:nvSpPr>
          <p:cNvPr id="5" name="Foliennummernplatzhalter 4">
            <a:extLst>
              <a:ext uri="{FF2B5EF4-FFF2-40B4-BE49-F238E27FC236}">
                <a16:creationId xmlns:a16="http://schemas.microsoft.com/office/drawing/2014/main" id="{CDF393DA-177C-E7F3-86C5-739773DAF7B4}"/>
              </a:ext>
            </a:extLst>
          </p:cNvPr>
          <p:cNvSpPr>
            <a:spLocks noGrp="1"/>
          </p:cNvSpPr>
          <p:nvPr>
            <p:ph type="sldNum" sz="quarter" idx="12"/>
          </p:nvPr>
        </p:nvSpPr>
        <p:spPr/>
        <p:txBody>
          <a:bodyPr/>
          <a:lstStyle/>
          <a:p>
            <a:fld id="{22A6E4E4-31BA-6540-BBF7-429B7D9657BF}" type="slidenum">
              <a:rPr lang="de-DE" smtClean="0"/>
              <a:pPr/>
              <a:t>9</a:t>
            </a:fld>
            <a:endParaRPr lang="de-DE" dirty="0"/>
          </a:p>
        </p:txBody>
      </p:sp>
    </p:spTree>
    <p:extLst>
      <p:ext uri="{BB962C8B-B14F-4D97-AF65-F5344CB8AC3E}">
        <p14:creationId xmlns:p14="http://schemas.microsoft.com/office/powerpoint/2010/main" val="1550114124"/>
      </p:ext>
    </p:extLst>
  </p:cSld>
  <p:clrMapOvr>
    <a:masterClrMapping/>
  </p:clrMapOvr>
</p:sld>
</file>

<file path=ppt/theme/theme1.xml><?xml version="1.0" encoding="utf-8"?>
<a:theme xmlns:a="http://schemas.openxmlformats.org/drawingml/2006/main" name="LR Brandenburg - Basisfolien">
  <a:themeElements>
    <a:clrScheme name="Landesstandard-Stk 2025">
      <a:dk1>
        <a:srgbClr val="DB030E"/>
      </a:dk1>
      <a:lt1>
        <a:srgbClr val="FFFFFF"/>
      </a:lt1>
      <a:dk2>
        <a:srgbClr val="000000"/>
      </a:dk2>
      <a:lt2>
        <a:srgbClr val="FFFFFF"/>
      </a:lt2>
      <a:accent1>
        <a:srgbClr val="7F6B65"/>
      </a:accent1>
      <a:accent2>
        <a:srgbClr val="DB030E"/>
      </a:accent2>
      <a:accent3>
        <a:srgbClr val="91B2DA"/>
      </a:accent3>
      <a:accent4>
        <a:srgbClr val="F9B000"/>
      </a:accent4>
      <a:accent5>
        <a:srgbClr val="005A25"/>
      </a:accent5>
      <a:accent6>
        <a:srgbClr val="005A25"/>
      </a:accent6>
      <a:hlink>
        <a:srgbClr val="005AA0"/>
      </a:hlink>
      <a:folHlink>
        <a:srgbClr val="79235A"/>
      </a:folHlink>
    </a:clrScheme>
    <a:fontScheme name="Landesstandard 2024">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Vorlage-NeuesCD-MBJS.potx" id="{46E183EA-5D7A-412D-ADE5-5210B26585E5}" vid="{FF4C48C2-6FAB-4243-A9CF-952178222ABC}"/>
    </a:ext>
  </a:extLst>
</a:theme>
</file>

<file path=docProps/app.xml><?xml version="1.0" encoding="utf-8"?>
<Properties xmlns="http://schemas.openxmlformats.org/officeDocument/2006/extended-properties" xmlns:vt="http://schemas.openxmlformats.org/officeDocument/2006/docPropsVTypes">
  <TotalTime>0</TotalTime>
  <Words>903</Words>
  <Application>Microsoft Office PowerPoint</Application>
  <PresentationFormat>Breitbild</PresentationFormat>
  <Paragraphs>142</Paragraphs>
  <Slides>19</Slides>
  <Notes>0</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19</vt:i4>
      </vt:variant>
    </vt:vector>
  </HeadingPairs>
  <TitlesOfParts>
    <vt:vector size="29" baseType="lpstr">
      <vt:lpstr>Arial</vt:lpstr>
      <vt:lpstr>Arial Narrow</vt:lpstr>
      <vt:lpstr>Courier New</vt:lpstr>
      <vt:lpstr>Open Sans</vt:lpstr>
      <vt:lpstr>Open Sans Light</vt:lpstr>
      <vt:lpstr>Open Sans Semibold</vt:lpstr>
      <vt:lpstr>Open Sans Semibold</vt:lpstr>
      <vt:lpstr>Symbol</vt:lpstr>
      <vt:lpstr>Wingdings</vt:lpstr>
      <vt:lpstr>LR Brandenburg - Basisfolien</vt:lpstr>
      <vt:lpstr>Schritte in die neue weiterführende Schule</vt:lpstr>
      <vt:lpstr>Was sind die einzelnen Schritte ?</vt:lpstr>
      <vt:lpstr>Beratung - im ersten Schulhalbjahr der Jahrgangsstufe 6</vt:lpstr>
      <vt:lpstr>Hinweis zum Aufnahmeantrag – Sorgeberechtigte/-r </vt:lpstr>
      <vt:lpstr>Wahl des Bildungsgangs und der Schulform  Was wählen Sie?</vt:lpstr>
      <vt:lpstr>PowerPoint-Präsentation</vt:lpstr>
      <vt:lpstr>Übersicht Aufnahmekriterien im Auswahlverfahren </vt:lpstr>
      <vt:lpstr>Oberschule</vt:lpstr>
      <vt:lpstr>Gesamtschule (mit gymnasialer Oberstufe)</vt:lpstr>
      <vt:lpstr>Gymnasium</vt:lpstr>
      <vt:lpstr>Wahl einer Schule in freier Trägerschaft </vt:lpstr>
      <vt:lpstr>PowerPoint-Präsentation</vt:lpstr>
      <vt:lpstr>Individuelle Schulbesuche</vt:lpstr>
      <vt:lpstr>Aufnahmeantrag für Schulen in öffentlicher Trägerschaft</vt:lpstr>
      <vt:lpstr>Probeunterricht</vt:lpstr>
      <vt:lpstr>Angebotsverfahren und Zuweisung </vt:lpstr>
      <vt:lpstr>Rückmeldung zur Aufnahme</vt:lpstr>
      <vt:lpstr>Kontakte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Stern, Bianca</dc:creator>
  <cp:lastModifiedBy>Kögler, Karen</cp:lastModifiedBy>
  <cp:revision>23</cp:revision>
  <dcterms:created xsi:type="dcterms:W3CDTF">2026-05-13T12:24:35Z</dcterms:created>
  <dcterms:modified xsi:type="dcterms:W3CDTF">2026-08-04T13:47:17Z</dcterms:modified>
</cp:coreProperties>
</file>