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1"/>
  </p:notesMasterIdLst>
  <p:sldIdLst>
    <p:sldId id="256" r:id="rId2"/>
    <p:sldId id="257" r:id="rId3"/>
    <p:sldId id="260" r:id="rId4"/>
    <p:sldId id="258" r:id="rId5"/>
    <p:sldId id="259" r:id="rId6"/>
    <p:sldId id="263" r:id="rId7"/>
    <p:sldId id="265" r:id="rId8"/>
    <p:sldId id="264" r:id="rId9"/>
    <p:sldId id="262" r:id="rId10"/>
  </p:sldIdLst>
  <p:sldSz cx="9906000" cy="6858000" type="A4"/>
  <p:notesSz cx="6858000" cy="9906000"/>
  <p:defaultTextStyle>
    <a:defPPr>
      <a:defRPr lang="de-DE"/>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300"/>
    <a:srgbClr val="00A100"/>
    <a:srgbClr val="006600"/>
    <a:srgbClr val="FFC235"/>
    <a:srgbClr val="FF0202"/>
    <a:srgbClr val="E6E6E6"/>
    <a:srgbClr val="FF9900"/>
    <a:srgbClr val="FF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3" autoAdjust="0"/>
    <p:restoredTop sz="90929"/>
  </p:normalViewPr>
  <p:slideViewPr>
    <p:cSldViewPr>
      <p:cViewPr varScale="1">
        <p:scale>
          <a:sx n="113" d="100"/>
          <a:sy n="113" d="100"/>
        </p:scale>
        <p:origin x="1320" y="102"/>
      </p:cViewPr>
      <p:guideLst>
        <p:guide orient="horz" pos="2160"/>
        <p:guide pos="312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24579" name="Rectangle 3"/>
          <p:cNvSpPr>
            <a:spLocks noGrp="1" noChangeArrowheads="1"/>
          </p:cNvSpPr>
          <p:nvPr>
            <p:ph type="dt" idx="1"/>
          </p:nvPr>
        </p:nvSpPr>
        <p:spPr bwMode="auto">
          <a:xfrm>
            <a:off x="3886200" y="0"/>
            <a:ext cx="29718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24580" name="Rectangle 4"/>
          <p:cNvSpPr>
            <a:spLocks noGrp="1" noRot="1" noChangeAspect="1" noChangeArrowheads="1" noTextEdit="1"/>
          </p:cNvSpPr>
          <p:nvPr>
            <p:ph type="sldImg" idx="2"/>
          </p:nvPr>
        </p:nvSpPr>
        <p:spPr bwMode="auto">
          <a:xfrm>
            <a:off x="733425" y="762000"/>
            <a:ext cx="5391150" cy="3733800"/>
          </a:xfrm>
          <a:prstGeom prst="rect">
            <a:avLst/>
          </a:prstGeom>
          <a:noFill/>
          <a:ln w="9525">
            <a:solidFill>
              <a:srgbClr val="000000"/>
            </a:solidFill>
            <a:miter lim="800000"/>
            <a:headEnd/>
            <a:tailEnd/>
          </a:ln>
          <a:effectLst/>
        </p:spPr>
      </p:sp>
      <p:sp>
        <p:nvSpPr>
          <p:cNvPr id="24581" name="Rectangle 5"/>
          <p:cNvSpPr>
            <a:spLocks noGrp="1" noChangeArrowheads="1"/>
          </p:cNvSpPr>
          <p:nvPr>
            <p:ph type="body" sz="quarter" idx="3"/>
          </p:nvPr>
        </p:nvSpPr>
        <p:spPr bwMode="auto">
          <a:xfrm>
            <a:off x="914400" y="4724400"/>
            <a:ext cx="5029200" cy="441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4582" name="Rectangle 6"/>
          <p:cNvSpPr>
            <a:spLocks noGrp="1" noChangeArrowheads="1"/>
          </p:cNvSpPr>
          <p:nvPr>
            <p:ph type="ftr" sz="quarter" idx="4"/>
          </p:nvPr>
        </p:nvSpPr>
        <p:spPr bwMode="auto">
          <a:xfrm>
            <a:off x="0" y="93726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24583" name="Rectangle 7"/>
          <p:cNvSpPr>
            <a:spLocks noGrp="1" noChangeArrowheads="1"/>
          </p:cNvSpPr>
          <p:nvPr>
            <p:ph type="sldNum" sz="quarter" idx="5"/>
          </p:nvPr>
        </p:nvSpPr>
        <p:spPr bwMode="auto">
          <a:xfrm>
            <a:off x="3886200" y="93726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771367B-395A-42A8-8555-4B609B791CD3}" type="slidenum">
              <a:rPr lang="de-DE"/>
              <a:pPr/>
              <a:t>‹Nr.›</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charset="0"/>
        <a:ea typeface="+mn-ea"/>
        <a:cs typeface="+mn-cs"/>
      </a:defRPr>
    </a:lvl1pPr>
    <a:lvl2pPr marL="457200" algn="l" rtl="0" fontAlgn="base">
      <a:spcBef>
        <a:spcPct val="30000"/>
      </a:spcBef>
      <a:spcAft>
        <a:spcPct val="0"/>
      </a:spcAft>
      <a:defRPr sz="1200" kern="1200">
        <a:solidFill>
          <a:schemeClr val="tx1"/>
        </a:solidFill>
        <a:latin typeface="Times" charset="0"/>
        <a:ea typeface="+mn-ea"/>
        <a:cs typeface="+mn-cs"/>
      </a:defRPr>
    </a:lvl2pPr>
    <a:lvl3pPr marL="914400" algn="l" rtl="0" fontAlgn="base">
      <a:spcBef>
        <a:spcPct val="30000"/>
      </a:spcBef>
      <a:spcAft>
        <a:spcPct val="0"/>
      </a:spcAft>
      <a:defRPr sz="1200" kern="1200">
        <a:solidFill>
          <a:schemeClr val="tx1"/>
        </a:solidFill>
        <a:latin typeface="Times" charset="0"/>
        <a:ea typeface="+mn-ea"/>
        <a:cs typeface="+mn-cs"/>
      </a:defRPr>
    </a:lvl3pPr>
    <a:lvl4pPr marL="1371600" algn="l" rtl="0" fontAlgn="base">
      <a:spcBef>
        <a:spcPct val="30000"/>
      </a:spcBef>
      <a:spcAft>
        <a:spcPct val="0"/>
      </a:spcAft>
      <a:defRPr sz="1200" kern="1200">
        <a:solidFill>
          <a:schemeClr val="tx1"/>
        </a:solidFill>
        <a:latin typeface="Times" charset="0"/>
        <a:ea typeface="+mn-ea"/>
        <a:cs typeface="+mn-cs"/>
      </a:defRPr>
    </a:lvl4pPr>
    <a:lvl5pPr marL="1828800" algn="l" rtl="0" fontAlgn="base">
      <a:spcBef>
        <a:spcPct val="30000"/>
      </a:spcBef>
      <a:spcAft>
        <a:spcPct val="0"/>
      </a:spcAft>
      <a:defRPr sz="1200" kern="1200">
        <a:solidFill>
          <a:schemeClr val="tx1"/>
        </a:solidFill>
        <a:latin typeface="Times"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42950" y="2130425"/>
            <a:ext cx="8420100" cy="1470025"/>
          </a:xfrm>
        </p:spPr>
        <p:txBody>
          <a:bodyPr/>
          <a:lstStyle/>
          <a:p>
            <a:r>
              <a:rPr lang="de-DE"/>
              <a:t>Titelmasterformat durch Klicken bearbeiten</a:t>
            </a:r>
            <a:endParaRPr lang="de-AT"/>
          </a:p>
        </p:txBody>
      </p:sp>
      <p:sp>
        <p:nvSpPr>
          <p:cNvPr id="3" name="Untertitel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endParaRPr lang="de-AT"/>
          </a:p>
        </p:txBody>
      </p:sp>
      <p:sp>
        <p:nvSpPr>
          <p:cNvPr id="4" name="Datumsplatzhalter 3"/>
          <p:cNvSpPr>
            <a:spLocks noGrp="1"/>
          </p:cNvSpPr>
          <p:nvPr>
            <p:ph type="dt" sz="half" idx="10"/>
          </p:nvPr>
        </p:nvSpPr>
        <p:spPr/>
        <p:txBody>
          <a:bodyPr/>
          <a:lstStyle>
            <a:lvl1pPr>
              <a:defRPr sz="1200">
                <a:latin typeface="Arial" pitchFamily="34" charset="0"/>
                <a:cs typeface="Arial" pitchFamily="34" charset="0"/>
              </a:defRPr>
            </a:lvl1pPr>
          </a:lstStyle>
          <a:p>
            <a:endParaRPr lang="de-DE" dirty="0"/>
          </a:p>
        </p:txBody>
      </p:sp>
      <p:sp>
        <p:nvSpPr>
          <p:cNvPr id="5" name="Fußzeilenplatzhalter 4"/>
          <p:cNvSpPr>
            <a:spLocks noGrp="1"/>
          </p:cNvSpPr>
          <p:nvPr>
            <p:ph type="ftr" sz="quarter" idx="11"/>
          </p:nvPr>
        </p:nvSpPr>
        <p:spPr/>
        <p:txBody>
          <a:bodyPr/>
          <a:lstStyle>
            <a:lvl1pPr>
              <a:defRPr sz="1200">
                <a:latin typeface="Arial" pitchFamily="34" charset="0"/>
                <a:cs typeface="Arial" pitchFamily="34" charset="0"/>
              </a:defRPr>
            </a:lvl1pPr>
          </a:lstStyle>
          <a:p>
            <a:endParaRPr lang="de-DE"/>
          </a:p>
        </p:txBody>
      </p:sp>
      <p:sp>
        <p:nvSpPr>
          <p:cNvPr id="6" name="Foliennummernplatzhalter 5"/>
          <p:cNvSpPr>
            <a:spLocks noGrp="1"/>
          </p:cNvSpPr>
          <p:nvPr>
            <p:ph type="sldNum" sz="quarter" idx="12"/>
          </p:nvPr>
        </p:nvSpPr>
        <p:spPr/>
        <p:txBody>
          <a:bodyPr/>
          <a:lstStyle>
            <a:lvl1pPr>
              <a:defRPr sz="1200">
                <a:latin typeface="Arial" pitchFamily="34" charset="0"/>
                <a:cs typeface="Arial" pitchFamily="34" charset="0"/>
              </a:defRPr>
            </a:lvl1pPr>
          </a:lstStyle>
          <a:p>
            <a:fld id="{F91DB849-E28B-4EA0-8A5F-43691E4F745F}" type="slidenum">
              <a:rPr lang="de-DE" smtClean="0"/>
              <a:pPr/>
              <a:t>‹Nr.›</a:t>
            </a:fld>
            <a:endParaRPr lang="de-DE"/>
          </a:p>
        </p:txBody>
      </p:sp>
      <p:pic>
        <p:nvPicPr>
          <p:cNvPr id="7" name="Picture 10" descr="B.png                                                          000102D7Grafik 4                       B83E4134:"/>
          <p:cNvPicPr>
            <a:picLocks noChangeAspect="1" noChangeArrowheads="1"/>
          </p:cNvPicPr>
          <p:nvPr userDrawn="1"/>
        </p:nvPicPr>
        <p:blipFill>
          <a:blip r:embed="rId2"/>
          <a:srcRect/>
          <a:stretch>
            <a:fillRect/>
          </a:stretch>
        </p:blipFill>
        <p:spPr bwMode="auto">
          <a:xfrm>
            <a:off x="5181600" y="355599"/>
            <a:ext cx="1332456" cy="774000"/>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690B2C9C-9FC6-470D-9427-4BC00C704F62}" type="slidenum">
              <a:rPr lang="de-DE"/>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638" y="4406900"/>
            <a:ext cx="8420100" cy="1362075"/>
          </a:xfrm>
        </p:spPr>
        <p:txBody>
          <a:bodyPr/>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Formatvorlagen des Textmasters bearbeiten</a:t>
            </a:r>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E409CD8F-884B-48FE-809E-939408F3E4DB}" type="slidenum">
              <a:rPr lang="de-DE"/>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2438400" y="3048000"/>
            <a:ext cx="3505200" cy="2743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6096000" y="3048000"/>
            <a:ext cx="3505200" cy="2743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2E883839-1745-423E-BFCA-8C99EA629179}" type="slidenum">
              <a:rPr lang="de-DE"/>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p:cNvSpPr>
            <a:spLocks noGrp="1"/>
          </p:cNvSpPr>
          <p:nvPr>
            <p:ph type="dt" sz="half" idx="10"/>
          </p:nvPr>
        </p:nvSpPr>
        <p:spPr/>
        <p:txBody>
          <a:bodyPr/>
          <a:lstStyle>
            <a:lvl1pPr>
              <a:defRPr/>
            </a:lvl1pPr>
          </a:lstStyle>
          <a:p>
            <a:endParaRPr lang="de-DE"/>
          </a:p>
        </p:txBody>
      </p:sp>
      <p:sp>
        <p:nvSpPr>
          <p:cNvPr id="8" name="Fußzeilenplatzhalter 7"/>
          <p:cNvSpPr>
            <a:spLocks noGrp="1"/>
          </p:cNvSpPr>
          <p:nvPr>
            <p:ph type="ftr" sz="quarter" idx="11"/>
          </p:nvPr>
        </p:nvSpPr>
        <p:spPr/>
        <p:txBody>
          <a:bodyPr/>
          <a:lstStyle>
            <a:lvl1pPr>
              <a:defRPr/>
            </a:lvl1pPr>
          </a:lstStyle>
          <a:p>
            <a:endParaRPr lang="de-DE"/>
          </a:p>
        </p:txBody>
      </p:sp>
      <p:sp>
        <p:nvSpPr>
          <p:cNvPr id="9" name="Foliennummernplatzhalter 8"/>
          <p:cNvSpPr>
            <a:spLocks noGrp="1"/>
          </p:cNvSpPr>
          <p:nvPr>
            <p:ph type="sldNum" sz="quarter" idx="12"/>
          </p:nvPr>
        </p:nvSpPr>
        <p:spPr/>
        <p:txBody>
          <a:bodyPr/>
          <a:lstStyle>
            <a:lvl1pPr>
              <a:defRPr/>
            </a:lvl1pPr>
          </a:lstStyle>
          <a:p>
            <a:fld id="{7C3F6046-8DF2-4C85-91D2-1090D2BA1EBD}" type="slidenum">
              <a:rPr lang="de-DE"/>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Datumsplatzhalter 2"/>
          <p:cNvSpPr>
            <a:spLocks noGrp="1"/>
          </p:cNvSpPr>
          <p:nvPr>
            <p:ph type="dt" sz="half" idx="10"/>
          </p:nvPr>
        </p:nvSpPr>
        <p:spPr/>
        <p:txBody>
          <a:bodyPr/>
          <a:lstStyle>
            <a:lvl1pPr>
              <a:defRPr/>
            </a:lvl1pPr>
          </a:lstStyle>
          <a:p>
            <a:endParaRPr lang="de-DE"/>
          </a:p>
        </p:txBody>
      </p:sp>
      <p:sp>
        <p:nvSpPr>
          <p:cNvPr id="4" name="Fußzeilenplatzhalter 3"/>
          <p:cNvSpPr>
            <a:spLocks noGrp="1"/>
          </p:cNvSpPr>
          <p:nvPr>
            <p:ph type="ftr" sz="quarter" idx="11"/>
          </p:nvPr>
        </p:nvSpPr>
        <p:spPr/>
        <p:txBody>
          <a:bodyPr/>
          <a:lstStyle>
            <a:lvl1pPr>
              <a:defRPr/>
            </a:lvl1pPr>
          </a:lstStyle>
          <a:p>
            <a:endParaRPr lang="de-DE"/>
          </a:p>
        </p:txBody>
      </p:sp>
      <p:sp>
        <p:nvSpPr>
          <p:cNvPr id="5" name="Foliennummernplatzhalter 4"/>
          <p:cNvSpPr>
            <a:spLocks noGrp="1"/>
          </p:cNvSpPr>
          <p:nvPr>
            <p:ph type="sldNum" sz="quarter" idx="12"/>
          </p:nvPr>
        </p:nvSpPr>
        <p:spPr/>
        <p:txBody>
          <a:bodyPr/>
          <a:lstStyle>
            <a:lvl1pPr>
              <a:defRPr/>
            </a:lvl1pPr>
          </a:lstStyle>
          <a:p>
            <a:fld id="{8FA82A45-A29B-4067-B06C-0356386999E6}" type="slidenum">
              <a:rPr lang="de-DE"/>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de-DE"/>
          </a:p>
        </p:txBody>
      </p:sp>
      <p:sp>
        <p:nvSpPr>
          <p:cNvPr id="3" name="Fußzeilenplatzhalter 2"/>
          <p:cNvSpPr>
            <a:spLocks noGrp="1"/>
          </p:cNvSpPr>
          <p:nvPr>
            <p:ph type="ftr" sz="quarter" idx="11"/>
          </p:nvPr>
        </p:nvSpPr>
        <p:spPr/>
        <p:txBody>
          <a:bodyPr/>
          <a:lstStyle>
            <a:lvl1pPr>
              <a:defRPr/>
            </a:lvl1pPr>
          </a:lstStyle>
          <a:p>
            <a:endParaRPr lang="de-DE"/>
          </a:p>
        </p:txBody>
      </p:sp>
      <p:sp>
        <p:nvSpPr>
          <p:cNvPr id="4" name="Foliennummernplatzhalter 3"/>
          <p:cNvSpPr>
            <a:spLocks noGrp="1"/>
          </p:cNvSpPr>
          <p:nvPr>
            <p:ph type="sldNum" sz="quarter" idx="12"/>
          </p:nvPr>
        </p:nvSpPr>
        <p:spPr/>
        <p:txBody>
          <a:bodyPr/>
          <a:lstStyle>
            <a:lvl1pPr>
              <a:defRPr/>
            </a:lvl1pPr>
          </a:lstStyle>
          <a:p>
            <a:fld id="{67199866-E5A0-40E7-87DB-6EEA0C6F4C1A}" type="slidenum">
              <a:rPr lang="de-DE"/>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0" y="273050"/>
            <a:ext cx="3259138" cy="1162050"/>
          </a:xfr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89EE8317-51F7-4682-A8C7-C70BFBE2B8D8}" type="slidenum">
              <a:rPr lang="de-DE"/>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513" y="4800600"/>
            <a:ext cx="5943600" cy="566738"/>
          </a:xfr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AT"/>
          </a:p>
        </p:txBody>
      </p:sp>
      <p:sp>
        <p:nvSpPr>
          <p:cNvPr id="4" name="Textplatzhalt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FFE4FA14-E326-4F28-83E0-CCEE8D5B1B33}" type="slidenum">
              <a:rPr lang="de-DE"/>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25ACB6E6-3C7C-47AB-9E47-AE8071AE4068}" type="slidenum">
              <a:rPr lang="de-DE"/>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810500" y="2057400"/>
            <a:ext cx="1790700" cy="3733800"/>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2438400" y="2057400"/>
            <a:ext cx="5219700" cy="3733800"/>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A279BD96-D3A9-4ED0-9AE4-1399969C6B3D}" type="slidenum">
              <a:rPr lang="de-DE"/>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3" name="Picture 9" descr="MBJS-PPT-Balken grau.jpg                                       000102EFGrafik 4                       B83E4134:"/>
          <p:cNvPicPr>
            <a:picLocks noChangeAspect="1" noChangeArrowheads="1"/>
          </p:cNvPicPr>
          <p:nvPr/>
        </p:nvPicPr>
        <p:blipFill>
          <a:blip r:embed="rId13"/>
          <a:srcRect/>
          <a:stretch>
            <a:fillRect/>
          </a:stretch>
        </p:blipFill>
        <p:spPr bwMode="auto">
          <a:xfrm>
            <a:off x="0" y="0"/>
            <a:ext cx="9906000" cy="1409700"/>
          </a:xfrm>
          <a:prstGeom prst="rect">
            <a:avLst/>
          </a:prstGeom>
          <a:noFill/>
        </p:spPr>
      </p:pic>
      <p:sp>
        <p:nvSpPr>
          <p:cNvPr id="1039" name="Rectangle 15"/>
          <p:cNvSpPr>
            <a:spLocks noChangeArrowheads="1"/>
          </p:cNvSpPr>
          <p:nvPr/>
        </p:nvSpPr>
        <p:spPr bwMode="auto">
          <a:xfrm>
            <a:off x="0" y="6477000"/>
            <a:ext cx="9906000" cy="381000"/>
          </a:xfrm>
          <a:prstGeom prst="rect">
            <a:avLst/>
          </a:prstGeom>
          <a:solidFill>
            <a:srgbClr val="E6E6E6"/>
          </a:solidFill>
          <a:ln w="1270">
            <a:solidFill>
              <a:schemeClr val="bg1"/>
            </a:solidFill>
            <a:miter lim="800000"/>
            <a:headEnd/>
            <a:tailEnd/>
          </a:ln>
          <a:effectLst/>
        </p:spPr>
        <p:txBody>
          <a:bodyPr wrap="none" anchor="ctr"/>
          <a:lstStyle/>
          <a:p>
            <a:endParaRPr lang="de-AT"/>
          </a:p>
        </p:txBody>
      </p:sp>
      <p:sp>
        <p:nvSpPr>
          <p:cNvPr id="1042" name="Rectangle 18"/>
          <p:cNvSpPr>
            <a:spLocks noGrp="1" noChangeArrowheads="1"/>
          </p:cNvSpPr>
          <p:nvPr>
            <p:ph type="title"/>
          </p:nvPr>
        </p:nvSpPr>
        <p:spPr bwMode="auto">
          <a:xfrm>
            <a:off x="2438400" y="2057400"/>
            <a:ext cx="71628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a:t>Mastertitelformat bearbeiten</a:t>
            </a:r>
          </a:p>
        </p:txBody>
      </p:sp>
      <p:sp>
        <p:nvSpPr>
          <p:cNvPr id="1043" name="Rectangle 19"/>
          <p:cNvSpPr>
            <a:spLocks noGrp="1" noChangeArrowheads="1"/>
          </p:cNvSpPr>
          <p:nvPr>
            <p:ph type="body" idx="1"/>
          </p:nvPr>
        </p:nvSpPr>
        <p:spPr bwMode="auto">
          <a:xfrm>
            <a:off x="2438400" y="3048000"/>
            <a:ext cx="7162800" cy="2743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49" name="Rectangle 25"/>
          <p:cNvSpPr>
            <a:spLocks noGrp="1" noChangeArrowheads="1"/>
          </p:cNvSpPr>
          <p:nvPr>
            <p:ph type="dt" sz="half" idx="2"/>
          </p:nvPr>
        </p:nvSpPr>
        <p:spPr bwMode="auto">
          <a:xfrm>
            <a:off x="304800" y="655320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defRPr>
            </a:lvl1pPr>
          </a:lstStyle>
          <a:p>
            <a:endParaRPr lang="de-DE"/>
          </a:p>
        </p:txBody>
      </p:sp>
      <p:sp>
        <p:nvSpPr>
          <p:cNvPr id="1050" name="Rectangle 26"/>
          <p:cNvSpPr>
            <a:spLocks noGrp="1" noChangeArrowheads="1"/>
          </p:cNvSpPr>
          <p:nvPr>
            <p:ph type="ftr" sz="quarter" idx="3"/>
          </p:nvPr>
        </p:nvSpPr>
        <p:spPr bwMode="auto">
          <a:xfrm>
            <a:off x="2438400" y="6553200"/>
            <a:ext cx="5105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defRPr>
            </a:lvl1pPr>
          </a:lstStyle>
          <a:p>
            <a:endParaRPr lang="de-DE"/>
          </a:p>
        </p:txBody>
      </p:sp>
      <p:sp>
        <p:nvSpPr>
          <p:cNvPr id="1051" name="Rectangle 27"/>
          <p:cNvSpPr>
            <a:spLocks noGrp="1" noChangeArrowheads="1"/>
          </p:cNvSpPr>
          <p:nvPr>
            <p:ph type="sldNum" sz="quarter" idx="4"/>
          </p:nvPr>
        </p:nvSpPr>
        <p:spPr bwMode="auto">
          <a:xfrm>
            <a:off x="7696200" y="655320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charset="0"/>
              </a:defRPr>
            </a:lvl1pPr>
          </a:lstStyle>
          <a:p>
            <a:fld id="{80B104FA-7262-433E-8D99-F96CDFBC09AE}" type="slidenum">
              <a:rPr lang="de-DE"/>
              <a:pPr/>
              <a:t>‹Nr.›</a:t>
            </a:fld>
            <a:endParaRPr lang="de-DE"/>
          </a:p>
        </p:txBody>
      </p:sp>
      <p:pic>
        <p:nvPicPr>
          <p:cNvPr id="9" name="Picture 10" descr="B.png                                                          000102D7Grafik 4                       B83E4134:"/>
          <p:cNvPicPr>
            <a:picLocks noChangeAspect="1" noChangeArrowheads="1"/>
          </p:cNvPicPr>
          <p:nvPr userDrawn="1"/>
        </p:nvPicPr>
        <p:blipFill>
          <a:blip r:embed="rId14"/>
          <a:srcRect/>
          <a:stretch>
            <a:fillRect/>
          </a:stretch>
        </p:blipFill>
        <p:spPr bwMode="auto">
          <a:xfrm>
            <a:off x="5181600" y="355599"/>
            <a:ext cx="1333001" cy="7740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2800">
          <a:solidFill>
            <a:srgbClr val="007300"/>
          </a:solidFill>
          <a:latin typeface="+mj-lt"/>
          <a:ea typeface="+mj-ea"/>
          <a:cs typeface="+mj-cs"/>
        </a:defRPr>
      </a:lvl1pPr>
      <a:lvl2pPr algn="l" rtl="0" eaLnBrk="1" fontAlgn="base" hangingPunct="1">
        <a:spcBef>
          <a:spcPct val="0"/>
        </a:spcBef>
        <a:spcAft>
          <a:spcPct val="0"/>
        </a:spcAft>
        <a:defRPr sz="2800">
          <a:solidFill>
            <a:srgbClr val="007300"/>
          </a:solidFill>
          <a:latin typeface="Arial Narrow Bold" charset="0"/>
        </a:defRPr>
      </a:lvl2pPr>
      <a:lvl3pPr algn="l" rtl="0" eaLnBrk="1" fontAlgn="base" hangingPunct="1">
        <a:spcBef>
          <a:spcPct val="0"/>
        </a:spcBef>
        <a:spcAft>
          <a:spcPct val="0"/>
        </a:spcAft>
        <a:defRPr sz="2800">
          <a:solidFill>
            <a:srgbClr val="007300"/>
          </a:solidFill>
          <a:latin typeface="Arial Narrow Bold" charset="0"/>
        </a:defRPr>
      </a:lvl3pPr>
      <a:lvl4pPr algn="l" rtl="0" eaLnBrk="1" fontAlgn="base" hangingPunct="1">
        <a:spcBef>
          <a:spcPct val="0"/>
        </a:spcBef>
        <a:spcAft>
          <a:spcPct val="0"/>
        </a:spcAft>
        <a:defRPr sz="2800">
          <a:solidFill>
            <a:srgbClr val="007300"/>
          </a:solidFill>
          <a:latin typeface="Arial Narrow Bold" charset="0"/>
        </a:defRPr>
      </a:lvl4pPr>
      <a:lvl5pPr algn="l" rtl="0" eaLnBrk="1" fontAlgn="base" hangingPunct="1">
        <a:spcBef>
          <a:spcPct val="0"/>
        </a:spcBef>
        <a:spcAft>
          <a:spcPct val="0"/>
        </a:spcAft>
        <a:defRPr sz="2800">
          <a:solidFill>
            <a:srgbClr val="007300"/>
          </a:solidFill>
          <a:latin typeface="Arial Narrow Bold" charset="0"/>
        </a:defRPr>
      </a:lvl5pPr>
      <a:lvl6pPr marL="457200" algn="l" rtl="0" eaLnBrk="1" fontAlgn="base" hangingPunct="1">
        <a:spcBef>
          <a:spcPct val="0"/>
        </a:spcBef>
        <a:spcAft>
          <a:spcPct val="0"/>
        </a:spcAft>
        <a:defRPr sz="2800">
          <a:solidFill>
            <a:srgbClr val="007300"/>
          </a:solidFill>
          <a:latin typeface="Arial Narrow Bold" charset="0"/>
        </a:defRPr>
      </a:lvl6pPr>
      <a:lvl7pPr marL="914400" algn="l" rtl="0" eaLnBrk="1" fontAlgn="base" hangingPunct="1">
        <a:spcBef>
          <a:spcPct val="0"/>
        </a:spcBef>
        <a:spcAft>
          <a:spcPct val="0"/>
        </a:spcAft>
        <a:defRPr sz="2800">
          <a:solidFill>
            <a:srgbClr val="007300"/>
          </a:solidFill>
          <a:latin typeface="Arial Narrow Bold" charset="0"/>
        </a:defRPr>
      </a:lvl7pPr>
      <a:lvl8pPr marL="1371600" algn="l" rtl="0" eaLnBrk="1" fontAlgn="base" hangingPunct="1">
        <a:spcBef>
          <a:spcPct val="0"/>
        </a:spcBef>
        <a:spcAft>
          <a:spcPct val="0"/>
        </a:spcAft>
        <a:defRPr sz="2800">
          <a:solidFill>
            <a:srgbClr val="007300"/>
          </a:solidFill>
          <a:latin typeface="Arial Narrow Bold" charset="0"/>
        </a:defRPr>
      </a:lvl8pPr>
      <a:lvl9pPr marL="1828800" algn="l" rtl="0" eaLnBrk="1" fontAlgn="base" hangingPunct="1">
        <a:spcBef>
          <a:spcPct val="0"/>
        </a:spcBef>
        <a:spcAft>
          <a:spcPct val="0"/>
        </a:spcAft>
        <a:defRPr sz="2800">
          <a:solidFill>
            <a:srgbClr val="007300"/>
          </a:solidFill>
          <a:latin typeface="Arial Narrow Bold" charset="0"/>
        </a:defRPr>
      </a:lvl9pPr>
    </p:titleStyle>
    <p:bodyStyle>
      <a:lvl1pPr marL="342900" indent="-342900" algn="l" rtl="0" eaLnBrk="1" fontAlgn="base" hangingPunct="1">
        <a:lnSpc>
          <a:spcPct val="80000"/>
        </a:lnSpc>
        <a:spcBef>
          <a:spcPct val="20000"/>
        </a:spcBef>
        <a:spcAft>
          <a:spcPct val="0"/>
        </a:spcAft>
        <a:buClr>
          <a:srgbClr val="007300"/>
        </a:buClr>
        <a:buFont typeface="Wingdings" charset="2"/>
        <a:buChar char="§"/>
        <a:defRPr sz="2000">
          <a:solidFill>
            <a:schemeClr val="tx1"/>
          </a:solidFill>
          <a:latin typeface="+mn-lt"/>
          <a:ea typeface="+mn-ea"/>
          <a:cs typeface="+mn-cs"/>
        </a:defRPr>
      </a:lvl1pPr>
      <a:lvl2pPr marL="742950" indent="-285750" algn="l" rtl="0" eaLnBrk="1" fontAlgn="base" hangingPunct="1">
        <a:lnSpc>
          <a:spcPct val="80000"/>
        </a:lnSpc>
        <a:spcBef>
          <a:spcPct val="20000"/>
        </a:spcBef>
        <a:spcAft>
          <a:spcPct val="0"/>
        </a:spcAft>
        <a:defRPr sz="2000">
          <a:solidFill>
            <a:schemeClr val="tx1"/>
          </a:solidFill>
          <a:latin typeface="+mn-lt"/>
        </a:defRPr>
      </a:lvl2pPr>
      <a:lvl3pPr marL="1143000" indent="-228600" algn="l" rtl="0" eaLnBrk="1" fontAlgn="base" hangingPunct="1">
        <a:lnSpc>
          <a:spcPct val="80000"/>
        </a:lnSpc>
        <a:spcBef>
          <a:spcPct val="20000"/>
        </a:spcBef>
        <a:spcAft>
          <a:spcPct val="0"/>
        </a:spcAft>
        <a:buChar char="•"/>
        <a:defRPr sz="2000">
          <a:solidFill>
            <a:schemeClr val="tx1"/>
          </a:solidFill>
          <a:latin typeface="+mn-lt"/>
        </a:defRPr>
      </a:lvl3pPr>
      <a:lvl4pPr marL="1600200" indent="-228600" algn="l" rtl="0" eaLnBrk="1" fontAlgn="base" hangingPunct="1">
        <a:lnSpc>
          <a:spcPct val="80000"/>
        </a:lnSpc>
        <a:spcBef>
          <a:spcPct val="20000"/>
        </a:spcBef>
        <a:spcAft>
          <a:spcPct val="0"/>
        </a:spcAft>
        <a:defRPr sz="2000">
          <a:solidFill>
            <a:schemeClr val="tx1"/>
          </a:solidFill>
          <a:latin typeface="+mn-lt"/>
        </a:defRPr>
      </a:lvl4pPr>
      <a:lvl5pPr marL="2057400" indent="-228600" algn="l" rtl="0" eaLnBrk="1" fontAlgn="base" hangingPunct="1">
        <a:lnSpc>
          <a:spcPct val="80000"/>
        </a:lnSpc>
        <a:spcBef>
          <a:spcPct val="20000"/>
        </a:spcBef>
        <a:spcAft>
          <a:spcPct val="0"/>
        </a:spcAft>
        <a:buChar char="»"/>
        <a:defRPr sz="2000">
          <a:solidFill>
            <a:schemeClr val="tx1"/>
          </a:solidFill>
          <a:latin typeface="+mn-lt"/>
        </a:defRPr>
      </a:lvl5pPr>
      <a:lvl6pPr marL="2514600" indent="-228600" algn="l" rtl="0" eaLnBrk="1" fontAlgn="base" hangingPunct="1">
        <a:lnSpc>
          <a:spcPct val="80000"/>
        </a:lnSpc>
        <a:spcBef>
          <a:spcPct val="20000"/>
        </a:spcBef>
        <a:spcAft>
          <a:spcPct val="0"/>
        </a:spcAft>
        <a:buChar char="»"/>
        <a:defRPr sz="2000">
          <a:solidFill>
            <a:schemeClr val="tx1"/>
          </a:solidFill>
          <a:latin typeface="+mn-lt"/>
        </a:defRPr>
      </a:lvl6pPr>
      <a:lvl7pPr marL="2971800" indent="-228600" algn="l" rtl="0" eaLnBrk="1" fontAlgn="base" hangingPunct="1">
        <a:lnSpc>
          <a:spcPct val="80000"/>
        </a:lnSpc>
        <a:spcBef>
          <a:spcPct val="20000"/>
        </a:spcBef>
        <a:spcAft>
          <a:spcPct val="0"/>
        </a:spcAft>
        <a:buChar char="»"/>
        <a:defRPr sz="2000">
          <a:solidFill>
            <a:schemeClr val="tx1"/>
          </a:solidFill>
          <a:latin typeface="+mn-lt"/>
        </a:defRPr>
      </a:lvl7pPr>
      <a:lvl8pPr marL="3429000" indent="-228600" algn="l" rtl="0" eaLnBrk="1" fontAlgn="base" hangingPunct="1">
        <a:lnSpc>
          <a:spcPct val="80000"/>
        </a:lnSpc>
        <a:spcBef>
          <a:spcPct val="20000"/>
        </a:spcBef>
        <a:spcAft>
          <a:spcPct val="0"/>
        </a:spcAft>
        <a:buChar char="»"/>
        <a:defRPr sz="2000">
          <a:solidFill>
            <a:schemeClr val="tx1"/>
          </a:solidFill>
          <a:latin typeface="+mn-lt"/>
        </a:defRPr>
      </a:lvl8pPr>
      <a:lvl9pPr marL="3886200" indent="-228600" algn="l" rtl="0" eaLnBrk="1" fontAlgn="base" hangingPunct="1">
        <a:lnSpc>
          <a:spcPct val="80000"/>
        </a:lnSpc>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pPr algn="ctr"/>
            <a:r>
              <a:rPr lang="de-AT" sz="3600" b="1" dirty="0">
                <a:latin typeface="+mn-lt"/>
              </a:rPr>
              <a:t>Probeunterricht </a:t>
            </a:r>
            <a:br>
              <a:rPr lang="de-AT" sz="3600" b="1" dirty="0">
                <a:latin typeface="+mn-lt"/>
              </a:rPr>
            </a:br>
            <a:r>
              <a:rPr lang="de-AT" sz="3600" b="1" dirty="0">
                <a:latin typeface="+mn-lt"/>
              </a:rPr>
              <a:t>(PU)</a:t>
            </a:r>
          </a:p>
        </p:txBody>
      </p:sp>
      <p:sp>
        <p:nvSpPr>
          <p:cNvPr id="3" name="Untertitel 2"/>
          <p:cNvSpPr>
            <a:spLocks noGrp="1"/>
          </p:cNvSpPr>
          <p:nvPr>
            <p:ph type="subTitle" idx="1"/>
          </p:nvPr>
        </p:nvSpPr>
        <p:spPr/>
        <p:txBody>
          <a:bodyPr/>
          <a:lstStyle/>
          <a:p>
            <a:r>
              <a:rPr lang="de-DE" sz="2200" dirty="0">
                <a:solidFill>
                  <a:schemeClr val="tx2">
                    <a:lumMod val="75000"/>
                  </a:schemeClr>
                </a:solidFill>
              </a:rPr>
              <a:t>Informationen für Lehrkräfte der Grundschulen und Eltern</a:t>
            </a:r>
          </a:p>
          <a:p>
            <a:endParaRPr lang="de-AT" sz="2200" dirty="0"/>
          </a:p>
        </p:txBody>
      </p:sp>
      <p:pic>
        <p:nvPicPr>
          <p:cNvPr id="5" name="Picture 11" descr="AA042872 grün.tif                                              000102D7Grafik 4                       B83E4134:"/>
          <p:cNvPicPr>
            <a:picLocks noChangeAspect="1" noChangeArrowheads="1"/>
          </p:cNvPicPr>
          <p:nvPr/>
        </p:nvPicPr>
        <p:blipFill>
          <a:blip r:embed="rId2" cstate="print"/>
          <a:srcRect/>
          <a:stretch>
            <a:fillRect/>
          </a:stretch>
        </p:blipFill>
        <p:spPr bwMode="auto">
          <a:xfrm>
            <a:off x="5181600" y="352425"/>
            <a:ext cx="762000" cy="755650"/>
          </a:xfrm>
          <a:prstGeom prst="rect">
            <a:avLst/>
          </a:prstGeom>
          <a:noFill/>
        </p:spPr>
      </p:pic>
      <p:sp>
        <p:nvSpPr>
          <p:cNvPr id="6" name="Rechteck 5"/>
          <p:cNvSpPr/>
          <p:nvPr/>
        </p:nvSpPr>
        <p:spPr>
          <a:xfrm>
            <a:off x="384031" y="6021288"/>
            <a:ext cx="1149674" cy="276999"/>
          </a:xfrm>
          <a:prstGeom prst="rect">
            <a:avLst/>
          </a:prstGeom>
        </p:spPr>
        <p:txBody>
          <a:bodyPr wrap="none">
            <a:spAutoFit/>
          </a:bodyPr>
          <a:lstStyle/>
          <a:p>
            <a:pPr marL="0" indent="0">
              <a:buNone/>
            </a:pPr>
            <a:r>
              <a:rPr lang="de-DE" sz="1200" dirty="0">
                <a:latin typeface="+mn-lt"/>
              </a:rPr>
              <a:t>MBJS/Referat 33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4031" y="1556792"/>
            <a:ext cx="9184704" cy="762000"/>
          </a:xfrm>
        </p:spPr>
        <p:txBody>
          <a:bodyPr/>
          <a:lstStyle/>
          <a:p>
            <a:r>
              <a:rPr lang="de-DE" dirty="0">
                <a:latin typeface="+mn-lt"/>
              </a:rPr>
              <a:t>Wer nimmt am Probeunterricht teil?</a:t>
            </a:r>
            <a:br>
              <a:rPr lang="de-DE" dirty="0">
                <a:latin typeface="+mn-lt"/>
              </a:rPr>
            </a:br>
            <a:endParaRPr lang="de-DE" dirty="0">
              <a:latin typeface="+mn-lt"/>
            </a:endParaRPr>
          </a:p>
        </p:txBody>
      </p:sp>
      <p:sp>
        <p:nvSpPr>
          <p:cNvPr id="3" name="Inhaltsplatzhalter 2"/>
          <p:cNvSpPr>
            <a:spLocks noGrp="1"/>
          </p:cNvSpPr>
          <p:nvPr>
            <p:ph idx="1"/>
          </p:nvPr>
        </p:nvSpPr>
        <p:spPr>
          <a:xfrm>
            <a:off x="384031" y="2492896"/>
            <a:ext cx="8968680" cy="2743200"/>
          </a:xfrm>
        </p:spPr>
        <p:txBody>
          <a:bodyPr/>
          <a:lstStyle/>
          <a:p>
            <a:pPr marL="0" lvl="0" indent="0">
              <a:buNone/>
            </a:pPr>
            <a:r>
              <a:rPr lang="de-DE" sz="2200" dirty="0"/>
              <a:t>Schülerinnen und Schüler, </a:t>
            </a:r>
          </a:p>
          <a:p>
            <a:pPr marL="0" lvl="0" indent="0">
              <a:buNone/>
            </a:pPr>
            <a:endParaRPr lang="de-DE" sz="2200" dirty="0"/>
          </a:p>
          <a:p>
            <a:pPr lvl="0" algn="just">
              <a:lnSpc>
                <a:spcPct val="100000"/>
              </a:lnSpc>
              <a:buFont typeface="Wingdings" panose="05000000000000000000" pitchFamily="2" charset="2"/>
              <a:buChar char="§"/>
            </a:pPr>
            <a:r>
              <a:rPr lang="de-DE" sz="2200" dirty="0"/>
              <a:t>die keine Bildungsgangempfehlung zum Erwerb der allgemeinen Hochschulreife (AHR) erhalten haben und/oder</a:t>
            </a:r>
          </a:p>
          <a:p>
            <a:pPr lvl="0" algn="just">
              <a:lnSpc>
                <a:spcPct val="100000"/>
              </a:lnSpc>
              <a:buFont typeface="Wingdings" panose="05000000000000000000" pitchFamily="2" charset="2"/>
              <a:buChar char="§"/>
            </a:pPr>
            <a:r>
              <a:rPr lang="de-DE" sz="2200" dirty="0"/>
              <a:t>deren Zahlenwert der Noten in den Fächern Deutsch, Mathematik und der ersten Fremdsprache im Halbjahreszeugnis der Jahrgangsstufe 6 den Wert von sieben übersteigt.</a:t>
            </a:r>
          </a:p>
          <a:p>
            <a:endParaRPr lang="de-DE" sz="2200" dirty="0"/>
          </a:p>
        </p:txBody>
      </p:sp>
      <p:sp>
        <p:nvSpPr>
          <p:cNvPr id="4" name="Rechteck 3"/>
          <p:cNvSpPr/>
          <p:nvPr/>
        </p:nvSpPr>
        <p:spPr>
          <a:xfrm>
            <a:off x="383476" y="5949280"/>
            <a:ext cx="1149674" cy="276999"/>
          </a:xfrm>
          <a:prstGeom prst="rect">
            <a:avLst/>
          </a:prstGeom>
        </p:spPr>
        <p:txBody>
          <a:bodyPr wrap="none">
            <a:spAutoFit/>
          </a:bodyPr>
          <a:lstStyle/>
          <a:p>
            <a:r>
              <a:rPr lang="de-DE" sz="1200" dirty="0">
                <a:latin typeface="+mn-lt"/>
              </a:rPr>
              <a:t>MBJS/Referat 33</a:t>
            </a:r>
          </a:p>
        </p:txBody>
      </p:sp>
    </p:spTree>
    <p:extLst>
      <p:ext uri="{BB962C8B-B14F-4D97-AF65-F5344CB8AC3E}">
        <p14:creationId xmlns:p14="http://schemas.microsoft.com/office/powerpoint/2010/main" val="3419567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4031" y="1556792"/>
            <a:ext cx="9184704" cy="762000"/>
          </a:xfrm>
        </p:spPr>
        <p:txBody>
          <a:bodyPr/>
          <a:lstStyle/>
          <a:p>
            <a:r>
              <a:rPr lang="de-DE" dirty="0">
                <a:latin typeface="+mn-lt"/>
              </a:rPr>
              <a:t>Wer nimmt am Probeunterricht teil?</a:t>
            </a:r>
            <a:br>
              <a:rPr lang="de-DE" dirty="0">
                <a:latin typeface="+mn-lt"/>
              </a:rPr>
            </a:br>
            <a:endParaRPr lang="de-DE" dirty="0">
              <a:latin typeface="+mn-lt"/>
            </a:endParaRPr>
          </a:p>
        </p:txBody>
      </p:sp>
      <p:sp>
        <p:nvSpPr>
          <p:cNvPr id="3" name="Inhaltsplatzhalter 2"/>
          <p:cNvSpPr>
            <a:spLocks noGrp="1"/>
          </p:cNvSpPr>
          <p:nvPr>
            <p:ph idx="1"/>
          </p:nvPr>
        </p:nvSpPr>
        <p:spPr>
          <a:xfrm>
            <a:off x="384031" y="2492896"/>
            <a:ext cx="8968680" cy="3312368"/>
          </a:xfrm>
        </p:spPr>
        <p:txBody>
          <a:bodyPr/>
          <a:lstStyle/>
          <a:p>
            <a:pPr marL="0" lvl="0" indent="0">
              <a:buNone/>
            </a:pPr>
            <a:r>
              <a:rPr lang="de-DE" sz="2200" dirty="0"/>
              <a:t>Schülerinnen und Schüler, </a:t>
            </a:r>
          </a:p>
          <a:p>
            <a:pPr marL="0" lvl="0" indent="0">
              <a:buNone/>
            </a:pPr>
            <a:endParaRPr lang="de-DE" sz="2200" dirty="0"/>
          </a:p>
          <a:p>
            <a:pPr algn="just">
              <a:lnSpc>
                <a:spcPct val="100000"/>
              </a:lnSpc>
              <a:spcBef>
                <a:spcPts val="0"/>
              </a:spcBef>
              <a:buSzPct val="90000"/>
              <a:buFont typeface="Wingdings" panose="05000000000000000000" pitchFamily="2" charset="2"/>
              <a:buChar char="§"/>
            </a:pPr>
            <a:r>
              <a:rPr lang="de-DE" sz="2200" dirty="0">
                <a:solidFill>
                  <a:srgbClr val="000000"/>
                </a:solidFill>
              </a:rPr>
              <a:t>aus genehmigten Ersatzschulen mit Wunsch Gymnasium (AHR), </a:t>
            </a:r>
          </a:p>
          <a:p>
            <a:pPr algn="just">
              <a:lnSpc>
                <a:spcPct val="100000"/>
              </a:lnSpc>
              <a:spcBef>
                <a:spcPts val="0"/>
              </a:spcBef>
              <a:buSzPct val="90000"/>
            </a:pPr>
            <a:r>
              <a:rPr lang="de-DE" sz="2200" dirty="0">
                <a:solidFill>
                  <a:srgbClr val="000000"/>
                </a:solidFill>
              </a:rPr>
              <a:t>aus anerkannten Ersatzschulen mit Wunsch Gymnasium (AHR) und Notensumme &gt; 7,</a:t>
            </a:r>
          </a:p>
          <a:p>
            <a:pPr algn="just">
              <a:lnSpc>
                <a:spcPct val="100000"/>
              </a:lnSpc>
              <a:spcBef>
                <a:spcPts val="0"/>
              </a:spcBef>
              <a:buSzPct val="90000"/>
              <a:buFont typeface="Wingdings" panose="05000000000000000000" pitchFamily="2" charset="2"/>
              <a:buChar char="§"/>
            </a:pPr>
            <a:r>
              <a:rPr lang="de-DE" sz="2200" dirty="0">
                <a:solidFill>
                  <a:srgbClr val="000000"/>
                </a:solidFill>
              </a:rPr>
              <a:t>aus Waldorfschulen des Landes BB und</a:t>
            </a:r>
          </a:p>
          <a:p>
            <a:pPr algn="just">
              <a:lnSpc>
                <a:spcPct val="100000"/>
              </a:lnSpc>
              <a:spcBef>
                <a:spcPts val="0"/>
              </a:spcBef>
              <a:buSzPct val="90000"/>
            </a:pPr>
            <a:r>
              <a:rPr lang="de-DE" sz="2200" dirty="0">
                <a:solidFill>
                  <a:srgbClr val="000000"/>
                </a:solidFill>
              </a:rPr>
              <a:t>aus anderen Bundesländern, soweit sie bisher kein Gymnasium besucht haben.</a:t>
            </a:r>
          </a:p>
          <a:p>
            <a:pPr algn="just">
              <a:spcBef>
                <a:spcPts val="0"/>
              </a:spcBef>
            </a:pPr>
            <a:endParaRPr lang="de-DE" dirty="0">
              <a:solidFill>
                <a:srgbClr val="000000"/>
              </a:solidFill>
            </a:endParaRPr>
          </a:p>
          <a:p>
            <a:pPr marL="0" indent="0" algn="just">
              <a:lnSpc>
                <a:spcPct val="100000"/>
              </a:lnSpc>
              <a:spcBef>
                <a:spcPts val="0"/>
              </a:spcBef>
              <a:buNone/>
            </a:pPr>
            <a:r>
              <a:rPr lang="de-DE" sz="2200" dirty="0">
                <a:solidFill>
                  <a:srgbClr val="000000"/>
                </a:solidFill>
              </a:rPr>
              <a:t>Die Einladungen zum Probeunterricht werden von den Staatlichen Schulämtern versandt.</a:t>
            </a:r>
            <a:endParaRPr lang="de-DE" sz="2200" dirty="0"/>
          </a:p>
          <a:p>
            <a:pPr marL="0" indent="0">
              <a:buNone/>
            </a:pPr>
            <a:endParaRPr lang="de-DE" sz="1200" dirty="0"/>
          </a:p>
          <a:p>
            <a:pPr marL="0" indent="0">
              <a:buNone/>
            </a:pPr>
            <a:r>
              <a:rPr lang="de-DE" sz="1200" dirty="0"/>
              <a:t>MBJS/Referat 33</a:t>
            </a:r>
          </a:p>
          <a:p>
            <a:pPr marL="0" lvl="0" indent="0">
              <a:buNone/>
            </a:pPr>
            <a:endParaRPr lang="de-DE" sz="2800" dirty="0">
              <a:latin typeface="+mj-lt"/>
            </a:endParaRPr>
          </a:p>
          <a:p>
            <a:pPr marL="0" indent="0">
              <a:buNone/>
            </a:pPr>
            <a:endParaRPr lang="de-DE" dirty="0"/>
          </a:p>
        </p:txBody>
      </p:sp>
    </p:spTree>
    <p:extLst>
      <p:ext uri="{BB962C8B-B14F-4D97-AF65-F5344CB8AC3E}">
        <p14:creationId xmlns:p14="http://schemas.microsoft.com/office/powerpoint/2010/main" val="1653305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4031" y="1556792"/>
            <a:ext cx="9184704" cy="762000"/>
          </a:xfrm>
        </p:spPr>
        <p:txBody>
          <a:bodyPr/>
          <a:lstStyle/>
          <a:p>
            <a:r>
              <a:rPr lang="de-DE" dirty="0">
                <a:latin typeface="+mn-lt"/>
              </a:rPr>
              <a:t>Ablauf des Probeunterrichtes:</a:t>
            </a:r>
          </a:p>
        </p:txBody>
      </p:sp>
      <p:sp>
        <p:nvSpPr>
          <p:cNvPr id="3" name="Inhaltsplatzhalter 2"/>
          <p:cNvSpPr>
            <a:spLocks noGrp="1"/>
          </p:cNvSpPr>
          <p:nvPr>
            <p:ph idx="1"/>
          </p:nvPr>
        </p:nvSpPr>
        <p:spPr>
          <a:xfrm>
            <a:off x="384031" y="2492896"/>
            <a:ext cx="8968680" cy="3384376"/>
          </a:xfrm>
        </p:spPr>
        <p:txBody>
          <a:bodyPr/>
          <a:lstStyle/>
          <a:p>
            <a:pPr lvl="0" algn="just">
              <a:lnSpc>
                <a:spcPct val="100000"/>
              </a:lnSpc>
              <a:buFont typeface="Wingdings" panose="05000000000000000000" pitchFamily="2" charset="2"/>
              <a:buChar char="§"/>
            </a:pPr>
            <a:r>
              <a:rPr lang="de-DE" sz="2200" dirty="0">
                <a:solidFill>
                  <a:srgbClr val="000000"/>
                </a:solidFill>
              </a:rPr>
              <a:t>PU findet eintägig an einem Gymnasium, das nicht zwingend die Erst- oder Zweitwunschschule sein muss, </a:t>
            </a:r>
            <a:r>
              <a:rPr lang="de-DE" sz="2200" dirty="0"/>
              <a:t>statt. </a:t>
            </a:r>
          </a:p>
          <a:p>
            <a:pPr lvl="0" algn="just">
              <a:lnSpc>
                <a:spcPct val="100000"/>
              </a:lnSpc>
              <a:spcAft>
                <a:spcPts val="675"/>
              </a:spcAft>
              <a:buFont typeface="Wingdings" panose="05000000000000000000" pitchFamily="2" charset="2"/>
              <a:buChar char="§"/>
            </a:pPr>
            <a:r>
              <a:rPr lang="de-DE" sz="2200" dirty="0"/>
              <a:t>PU konzentriert sich auf die Fächer Deutsch und Mathematik (je ein 120-minütiger Unterrichtsblock mit Einzel-, Partner- und Gruppenarbeitsphasen sowie Unterrichtsgesprächen, in dem auch zwei Pausen inkludiert sind).</a:t>
            </a:r>
          </a:p>
          <a:p>
            <a:pPr marL="0" lvl="0" indent="0" algn="just">
              <a:lnSpc>
                <a:spcPct val="100000"/>
              </a:lnSpc>
              <a:spcAft>
                <a:spcPts val="675"/>
              </a:spcAft>
              <a:buNone/>
            </a:pPr>
            <a:endParaRPr lang="de-DE" sz="1600" dirty="0"/>
          </a:p>
          <a:p>
            <a:pPr marL="0" lvl="0" indent="0" algn="just">
              <a:lnSpc>
                <a:spcPct val="100000"/>
              </a:lnSpc>
              <a:spcAft>
                <a:spcPts val="675"/>
              </a:spcAft>
              <a:buNone/>
            </a:pPr>
            <a:r>
              <a:rPr lang="de-DE" sz="2200" dirty="0"/>
              <a:t>Die landesweit einheitlichen Aufgaben werden vom Bildungsministerium (MBJS) vorgegeben und basieren auf der Grundlage der Anforderungen und Inhalte des Rahmenlehrplans der Grundschulen in den Fächern Deutsch und Mathematik.</a:t>
            </a:r>
          </a:p>
          <a:p>
            <a:pPr marL="0" indent="0">
              <a:buNone/>
            </a:pPr>
            <a:endParaRPr lang="de-DE" sz="2200" dirty="0"/>
          </a:p>
        </p:txBody>
      </p:sp>
      <p:sp>
        <p:nvSpPr>
          <p:cNvPr id="4" name="Rechteck 3"/>
          <p:cNvSpPr/>
          <p:nvPr/>
        </p:nvSpPr>
        <p:spPr>
          <a:xfrm>
            <a:off x="384031" y="6021288"/>
            <a:ext cx="1149674" cy="276999"/>
          </a:xfrm>
          <a:prstGeom prst="rect">
            <a:avLst/>
          </a:prstGeom>
        </p:spPr>
        <p:txBody>
          <a:bodyPr wrap="none">
            <a:spAutoFit/>
          </a:bodyPr>
          <a:lstStyle/>
          <a:p>
            <a:pPr marL="0" indent="0">
              <a:buNone/>
            </a:pPr>
            <a:r>
              <a:rPr lang="de-DE" sz="1200" dirty="0">
                <a:latin typeface="+mn-lt"/>
              </a:rPr>
              <a:t>MBJS/Referat 33</a:t>
            </a:r>
          </a:p>
        </p:txBody>
      </p:sp>
    </p:spTree>
    <p:extLst>
      <p:ext uri="{BB962C8B-B14F-4D97-AF65-F5344CB8AC3E}">
        <p14:creationId xmlns:p14="http://schemas.microsoft.com/office/powerpoint/2010/main" val="1356947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4031" y="1556792"/>
            <a:ext cx="9184704" cy="762000"/>
          </a:xfrm>
        </p:spPr>
        <p:txBody>
          <a:bodyPr/>
          <a:lstStyle/>
          <a:p>
            <a:r>
              <a:rPr lang="de-DE" dirty="0">
                <a:latin typeface="+mn-lt"/>
              </a:rPr>
              <a:t>Wie wird der PU organisiert?</a:t>
            </a:r>
          </a:p>
        </p:txBody>
      </p:sp>
      <p:sp>
        <p:nvSpPr>
          <p:cNvPr id="3" name="Inhaltsplatzhalter 2"/>
          <p:cNvSpPr>
            <a:spLocks noGrp="1"/>
          </p:cNvSpPr>
          <p:nvPr>
            <p:ph idx="1"/>
          </p:nvPr>
        </p:nvSpPr>
        <p:spPr>
          <a:xfrm>
            <a:off x="384031" y="2492896"/>
            <a:ext cx="8968680" cy="2743200"/>
          </a:xfrm>
        </p:spPr>
        <p:txBody>
          <a:bodyPr/>
          <a:lstStyle/>
          <a:p>
            <a:pPr lvl="0" algn="just">
              <a:lnSpc>
                <a:spcPct val="100000"/>
              </a:lnSpc>
              <a:buFont typeface="Wingdings" panose="05000000000000000000" pitchFamily="2" charset="2"/>
              <a:buChar char="§"/>
            </a:pPr>
            <a:r>
              <a:rPr lang="de-DE" sz="2200" dirty="0">
                <a:solidFill>
                  <a:srgbClr val="000000"/>
                </a:solidFill>
              </a:rPr>
              <a:t>Das Staatliche Schulamt beruft eine Prüfungskommission (PK), die den Probeunterricht durchführt, auswertet und das Ergebnis feststellt.</a:t>
            </a:r>
          </a:p>
          <a:p>
            <a:pPr lvl="0" algn="just">
              <a:lnSpc>
                <a:spcPct val="100000"/>
              </a:lnSpc>
              <a:buFont typeface="Wingdings" panose="05000000000000000000" pitchFamily="2" charset="2"/>
              <a:buChar char="§"/>
            </a:pPr>
            <a:r>
              <a:rPr lang="de-DE" sz="2200" dirty="0">
                <a:solidFill>
                  <a:srgbClr val="000000"/>
                </a:solidFill>
              </a:rPr>
              <a:t>Die PK besteht aus der Schulleiterin/dem Schulleiter des Gymnasiums und zwei weiteren Lehrkräften des Gymnasiums (jeweils eine Lehrkraft für Deutsch und Mathematik).  </a:t>
            </a:r>
          </a:p>
          <a:p>
            <a:pPr lvl="0" algn="just">
              <a:lnSpc>
                <a:spcPct val="100000"/>
              </a:lnSpc>
              <a:buFont typeface="Wingdings" panose="05000000000000000000" pitchFamily="2" charset="2"/>
              <a:buChar char="§"/>
            </a:pPr>
            <a:r>
              <a:rPr lang="de-DE" sz="2200" dirty="0">
                <a:solidFill>
                  <a:srgbClr val="000000"/>
                </a:solidFill>
              </a:rPr>
              <a:t>Entscheidungen und Verlauf des PU werden protokolliert.</a:t>
            </a:r>
          </a:p>
          <a:p>
            <a:pPr marL="0" indent="0">
              <a:buNone/>
            </a:pPr>
            <a:endParaRPr lang="de-DE" sz="2200" dirty="0"/>
          </a:p>
        </p:txBody>
      </p:sp>
      <p:sp>
        <p:nvSpPr>
          <p:cNvPr id="4" name="Rechteck 3"/>
          <p:cNvSpPr/>
          <p:nvPr/>
        </p:nvSpPr>
        <p:spPr>
          <a:xfrm>
            <a:off x="384031" y="6021288"/>
            <a:ext cx="1149674" cy="276999"/>
          </a:xfrm>
          <a:prstGeom prst="rect">
            <a:avLst/>
          </a:prstGeom>
        </p:spPr>
        <p:txBody>
          <a:bodyPr wrap="none">
            <a:spAutoFit/>
          </a:bodyPr>
          <a:lstStyle/>
          <a:p>
            <a:pPr marL="0" indent="0">
              <a:buNone/>
            </a:pPr>
            <a:r>
              <a:rPr lang="de-DE" sz="1200" dirty="0">
                <a:latin typeface="+mn-lt"/>
              </a:rPr>
              <a:t>MBJS/Referat 33</a:t>
            </a:r>
          </a:p>
        </p:txBody>
      </p:sp>
    </p:spTree>
    <p:extLst>
      <p:ext uri="{BB962C8B-B14F-4D97-AF65-F5344CB8AC3E}">
        <p14:creationId xmlns:p14="http://schemas.microsoft.com/office/powerpoint/2010/main" val="1116677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4031" y="1556792"/>
            <a:ext cx="9184704" cy="762000"/>
          </a:xfrm>
        </p:spPr>
        <p:txBody>
          <a:bodyPr/>
          <a:lstStyle/>
          <a:p>
            <a:r>
              <a:rPr lang="de-DE" dirty="0">
                <a:latin typeface="+mn-lt"/>
              </a:rPr>
              <a:t>Wie wird der PU organisiert?</a:t>
            </a:r>
          </a:p>
        </p:txBody>
      </p:sp>
      <p:sp>
        <p:nvSpPr>
          <p:cNvPr id="3" name="Inhaltsplatzhalter 2"/>
          <p:cNvSpPr>
            <a:spLocks noGrp="1"/>
          </p:cNvSpPr>
          <p:nvPr>
            <p:ph idx="1"/>
          </p:nvPr>
        </p:nvSpPr>
        <p:spPr>
          <a:xfrm>
            <a:off x="384031" y="2492896"/>
            <a:ext cx="8968680" cy="2743200"/>
          </a:xfrm>
        </p:spPr>
        <p:txBody>
          <a:bodyPr/>
          <a:lstStyle/>
          <a:p>
            <a:pPr algn="just">
              <a:lnSpc>
                <a:spcPct val="100000"/>
              </a:lnSpc>
            </a:pPr>
            <a:r>
              <a:rPr lang="de-DE" sz="2200" dirty="0">
                <a:solidFill>
                  <a:srgbClr val="000000"/>
                </a:solidFill>
              </a:rPr>
              <a:t>„Bestanden“ ist die Eignungsprüfung, wenn mindestens zwei Kommissionsmitglieder eine erfolgreiche Teilnahme der Schülerinnen und Schüler am Unterricht im Gymnasium feststellen.</a:t>
            </a:r>
          </a:p>
          <a:p>
            <a:pPr lvl="0" algn="just">
              <a:lnSpc>
                <a:spcPct val="100000"/>
              </a:lnSpc>
              <a:buFont typeface="Wingdings" panose="05000000000000000000" pitchFamily="2" charset="2"/>
              <a:buChar char="§"/>
            </a:pPr>
            <a:r>
              <a:rPr lang="de-DE" sz="2200" dirty="0">
                <a:solidFill>
                  <a:srgbClr val="000000"/>
                </a:solidFill>
              </a:rPr>
              <a:t>Das Ergebnis „nicht bestanden“ ist von der Kommission zu begründen. </a:t>
            </a:r>
          </a:p>
          <a:p>
            <a:pPr lvl="0" algn="just">
              <a:lnSpc>
                <a:spcPct val="100000"/>
              </a:lnSpc>
              <a:buFont typeface="Wingdings" panose="05000000000000000000" pitchFamily="2" charset="2"/>
              <a:buChar char="§"/>
            </a:pPr>
            <a:r>
              <a:rPr lang="de-DE" sz="2200" dirty="0"/>
              <a:t>Das Ergebnis des PU wird durch das Staatliche Schulamt der Schulleiterin oder dem Schulleiter des gewünschten Gymnasiums mitgeteilt.</a:t>
            </a:r>
          </a:p>
          <a:p>
            <a:pPr algn="just">
              <a:lnSpc>
                <a:spcPct val="100000"/>
              </a:lnSpc>
              <a:buFont typeface="Wingdings" panose="05000000000000000000" pitchFamily="2" charset="2"/>
              <a:buChar char="§"/>
            </a:pPr>
            <a:r>
              <a:rPr lang="de-DE" sz="2200" dirty="0">
                <a:solidFill>
                  <a:srgbClr val="000000"/>
                </a:solidFill>
              </a:rPr>
              <a:t>Die Eltern werden über das Bestehen oder Nicht-Bestehen des Probeunterrichts von der Schulleitung der gewünschten Erstwunschschule informiert. </a:t>
            </a:r>
          </a:p>
          <a:p>
            <a:pPr lvl="0" algn="just">
              <a:buFont typeface="Wingdings" panose="05000000000000000000" pitchFamily="2" charset="2"/>
              <a:buChar char="§"/>
            </a:pPr>
            <a:endParaRPr lang="de-DE" sz="2400" dirty="0">
              <a:solidFill>
                <a:srgbClr val="000000"/>
              </a:solidFill>
            </a:endParaRPr>
          </a:p>
        </p:txBody>
      </p:sp>
      <p:sp>
        <p:nvSpPr>
          <p:cNvPr id="4" name="Rechteck 3"/>
          <p:cNvSpPr/>
          <p:nvPr/>
        </p:nvSpPr>
        <p:spPr>
          <a:xfrm>
            <a:off x="384031" y="6021288"/>
            <a:ext cx="1149674" cy="276999"/>
          </a:xfrm>
          <a:prstGeom prst="rect">
            <a:avLst/>
          </a:prstGeom>
        </p:spPr>
        <p:txBody>
          <a:bodyPr wrap="none">
            <a:spAutoFit/>
          </a:bodyPr>
          <a:lstStyle/>
          <a:p>
            <a:pPr marL="0" indent="0">
              <a:buNone/>
            </a:pPr>
            <a:r>
              <a:rPr lang="de-DE" sz="1200" dirty="0">
                <a:latin typeface="+mn-lt"/>
              </a:rPr>
              <a:t>MBJS/Referat 33</a:t>
            </a:r>
          </a:p>
        </p:txBody>
      </p:sp>
    </p:spTree>
    <p:extLst>
      <p:ext uri="{BB962C8B-B14F-4D97-AF65-F5344CB8AC3E}">
        <p14:creationId xmlns:p14="http://schemas.microsoft.com/office/powerpoint/2010/main" val="3045227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4031" y="1556792"/>
            <a:ext cx="9184704" cy="762000"/>
          </a:xfrm>
        </p:spPr>
        <p:txBody>
          <a:bodyPr/>
          <a:lstStyle/>
          <a:p>
            <a:r>
              <a:rPr lang="de-DE" dirty="0">
                <a:latin typeface="+mn-lt"/>
              </a:rPr>
              <a:t>Wie geht es dann weiter?</a:t>
            </a:r>
          </a:p>
        </p:txBody>
      </p:sp>
      <p:sp>
        <p:nvSpPr>
          <p:cNvPr id="3" name="Inhaltsplatzhalter 2"/>
          <p:cNvSpPr>
            <a:spLocks noGrp="1"/>
          </p:cNvSpPr>
          <p:nvPr>
            <p:ph idx="1"/>
          </p:nvPr>
        </p:nvSpPr>
        <p:spPr>
          <a:xfrm>
            <a:off x="384031" y="2492896"/>
            <a:ext cx="8968680" cy="2743200"/>
          </a:xfrm>
        </p:spPr>
        <p:txBody>
          <a:bodyPr/>
          <a:lstStyle/>
          <a:p>
            <a:pPr algn="just">
              <a:lnSpc>
                <a:spcPct val="100000"/>
              </a:lnSpc>
            </a:pPr>
            <a:r>
              <a:rPr lang="de-DE" sz="2200" dirty="0">
                <a:solidFill>
                  <a:srgbClr val="000000"/>
                </a:solidFill>
              </a:rPr>
              <a:t>Ist die Eignungsprüfung bestanden, werden die Anmeldeunterlagen der Erstwunschschule zugeleitet und der Schüler/die Schülerin nimmt am regulären Auswahlverfahren teil. </a:t>
            </a:r>
          </a:p>
          <a:p>
            <a:pPr lvl="0" algn="just">
              <a:lnSpc>
                <a:spcPct val="100000"/>
              </a:lnSpc>
              <a:buFont typeface="Wingdings" panose="05000000000000000000" pitchFamily="2" charset="2"/>
              <a:buChar char="§"/>
            </a:pPr>
            <a:r>
              <a:rPr lang="de-DE" sz="2200" dirty="0"/>
              <a:t>Ist die Eignungsprüfung nicht bestanden, werden die Anmeldeunterlagen der Zweitwunschschule zugeleitet, wenn diese eine Oberschule oder eine Gesamtschule ist.</a:t>
            </a:r>
          </a:p>
          <a:p>
            <a:pPr lvl="0" algn="just">
              <a:lnSpc>
                <a:spcPct val="100000"/>
              </a:lnSpc>
              <a:buFont typeface="Wingdings" panose="05000000000000000000" pitchFamily="2" charset="2"/>
              <a:buChar char="§"/>
            </a:pPr>
            <a:r>
              <a:rPr lang="de-DE" sz="2200" dirty="0"/>
              <a:t>Wurde kein Zweitwunsch oder ein weiteres Gymnasium als Zweitwunsch angegeben, gehen die Anmeldeunterlagen an das zuständige staatliche Schulamt. Den Eltern wird eine Schule entsprechend der Bildungsgangempfehlung und nach dem Kriterium der Wohnortnähe angeboten. </a:t>
            </a:r>
            <a:endParaRPr lang="de-DE" sz="2200" dirty="0">
              <a:solidFill>
                <a:srgbClr val="000000"/>
              </a:solidFill>
            </a:endParaRPr>
          </a:p>
        </p:txBody>
      </p:sp>
      <p:sp>
        <p:nvSpPr>
          <p:cNvPr id="4" name="Rechteck 3"/>
          <p:cNvSpPr/>
          <p:nvPr/>
        </p:nvSpPr>
        <p:spPr>
          <a:xfrm>
            <a:off x="384031" y="6021288"/>
            <a:ext cx="1149674" cy="276999"/>
          </a:xfrm>
          <a:prstGeom prst="rect">
            <a:avLst/>
          </a:prstGeom>
        </p:spPr>
        <p:txBody>
          <a:bodyPr wrap="none">
            <a:spAutoFit/>
          </a:bodyPr>
          <a:lstStyle/>
          <a:p>
            <a:pPr marL="0" indent="0">
              <a:buNone/>
            </a:pPr>
            <a:r>
              <a:rPr lang="de-DE" sz="1200" dirty="0">
                <a:latin typeface="+mn-lt"/>
              </a:rPr>
              <a:t>MBJS/Referat 33</a:t>
            </a:r>
          </a:p>
        </p:txBody>
      </p:sp>
    </p:spTree>
    <p:extLst>
      <p:ext uri="{BB962C8B-B14F-4D97-AF65-F5344CB8AC3E}">
        <p14:creationId xmlns:p14="http://schemas.microsoft.com/office/powerpoint/2010/main" val="4051535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4031" y="1556792"/>
            <a:ext cx="9184704" cy="762000"/>
          </a:xfrm>
        </p:spPr>
        <p:txBody>
          <a:bodyPr/>
          <a:lstStyle/>
          <a:p>
            <a:r>
              <a:rPr lang="de-DE" dirty="0">
                <a:latin typeface="+mn-lt"/>
              </a:rPr>
              <a:t>Termin für den Probeunterricht:</a:t>
            </a:r>
          </a:p>
        </p:txBody>
      </p:sp>
      <p:sp>
        <p:nvSpPr>
          <p:cNvPr id="3" name="Inhaltsplatzhalter 2"/>
          <p:cNvSpPr>
            <a:spLocks noGrp="1"/>
          </p:cNvSpPr>
          <p:nvPr>
            <p:ph idx="1"/>
          </p:nvPr>
        </p:nvSpPr>
        <p:spPr>
          <a:xfrm>
            <a:off x="272480" y="2852936"/>
            <a:ext cx="8968680" cy="2743200"/>
          </a:xfrm>
        </p:spPr>
        <p:txBody>
          <a:bodyPr/>
          <a:lstStyle/>
          <a:p>
            <a:pPr marL="0" indent="0" algn="ctr">
              <a:buNone/>
            </a:pPr>
            <a:endParaRPr lang="de-DE" sz="2200" dirty="0"/>
          </a:p>
          <a:p>
            <a:pPr marL="0" indent="0" algn="ctr">
              <a:buNone/>
            </a:pPr>
            <a:r>
              <a:rPr lang="de-DE" sz="2200" dirty="0"/>
              <a:t>Durchführung Probeunterricht am</a:t>
            </a:r>
          </a:p>
          <a:p>
            <a:pPr marL="0" indent="0">
              <a:buNone/>
            </a:pPr>
            <a:endParaRPr lang="de-DE" sz="2200" b="1" dirty="0">
              <a:solidFill>
                <a:srgbClr val="C00000"/>
              </a:solidFill>
            </a:endParaRPr>
          </a:p>
          <a:p>
            <a:pPr marL="0" indent="0" algn="ctr">
              <a:buNone/>
            </a:pPr>
            <a:r>
              <a:rPr lang="de-DE" sz="2200" b="1" dirty="0"/>
              <a:t>6. März 2026</a:t>
            </a:r>
          </a:p>
          <a:p>
            <a:pPr marL="0" indent="0">
              <a:buNone/>
            </a:pPr>
            <a:endParaRPr lang="de-DE" sz="2200" dirty="0">
              <a:latin typeface="+mj-lt"/>
            </a:endParaRPr>
          </a:p>
        </p:txBody>
      </p:sp>
      <p:sp>
        <p:nvSpPr>
          <p:cNvPr id="4" name="Rechteck 3"/>
          <p:cNvSpPr/>
          <p:nvPr/>
        </p:nvSpPr>
        <p:spPr>
          <a:xfrm>
            <a:off x="384031" y="6021288"/>
            <a:ext cx="1149674" cy="276999"/>
          </a:xfrm>
          <a:prstGeom prst="rect">
            <a:avLst/>
          </a:prstGeom>
        </p:spPr>
        <p:txBody>
          <a:bodyPr wrap="none">
            <a:spAutoFit/>
          </a:bodyPr>
          <a:lstStyle/>
          <a:p>
            <a:pPr marL="0" indent="0">
              <a:buNone/>
            </a:pPr>
            <a:r>
              <a:rPr lang="de-DE" sz="1200" dirty="0">
                <a:latin typeface="+mn-lt"/>
              </a:rPr>
              <a:t>MBJS/Referat 33</a:t>
            </a:r>
          </a:p>
        </p:txBody>
      </p:sp>
    </p:spTree>
    <p:extLst>
      <p:ext uri="{BB962C8B-B14F-4D97-AF65-F5344CB8AC3E}">
        <p14:creationId xmlns:p14="http://schemas.microsoft.com/office/powerpoint/2010/main" val="476895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4031" y="1556792"/>
            <a:ext cx="9184704" cy="762000"/>
          </a:xfrm>
        </p:spPr>
        <p:txBody>
          <a:bodyPr/>
          <a:lstStyle/>
          <a:p>
            <a:r>
              <a:rPr lang="de-DE" dirty="0">
                <a:latin typeface="+mn-lt"/>
              </a:rPr>
              <a:t>Wann erfahren die Eltern das Ergebnis ?</a:t>
            </a:r>
          </a:p>
        </p:txBody>
      </p:sp>
      <p:sp>
        <p:nvSpPr>
          <p:cNvPr id="3" name="Inhaltsplatzhalter 2"/>
          <p:cNvSpPr>
            <a:spLocks noGrp="1"/>
          </p:cNvSpPr>
          <p:nvPr>
            <p:ph idx="1"/>
          </p:nvPr>
        </p:nvSpPr>
        <p:spPr>
          <a:xfrm>
            <a:off x="384031" y="2492896"/>
            <a:ext cx="8968680" cy="2743200"/>
          </a:xfrm>
        </p:spPr>
        <p:txBody>
          <a:bodyPr/>
          <a:lstStyle/>
          <a:p>
            <a:pPr>
              <a:lnSpc>
                <a:spcPct val="100000"/>
              </a:lnSpc>
              <a:buFont typeface="Wingdings" panose="05000000000000000000" pitchFamily="2" charset="2"/>
              <a:buChar char="§"/>
            </a:pPr>
            <a:r>
              <a:rPr lang="de-DE" sz="2200" dirty="0"/>
              <a:t>Die Eltern werden zeitnah über das Ergebnis der Eignungsfeststellung (PU) von der Schule informiert. </a:t>
            </a:r>
          </a:p>
          <a:p>
            <a:pPr algn="just">
              <a:lnSpc>
                <a:spcPct val="100000"/>
              </a:lnSpc>
              <a:spcBef>
                <a:spcPts val="768"/>
              </a:spcBef>
            </a:pPr>
            <a:r>
              <a:rPr lang="de-DE" sz="2200" dirty="0">
                <a:solidFill>
                  <a:srgbClr val="000000"/>
                </a:solidFill>
              </a:rPr>
              <a:t>Eine abschließende Aussage zur Aufnahmeentscheidung erhalten die Eltern mit dem Aufnahme- oder Zuweisungsbescheid.  </a:t>
            </a:r>
          </a:p>
          <a:p>
            <a:pPr algn="just">
              <a:lnSpc>
                <a:spcPct val="100000"/>
              </a:lnSpc>
              <a:spcBef>
                <a:spcPts val="768"/>
              </a:spcBef>
              <a:buFont typeface="Wingdings" panose="05000000000000000000" pitchFamily="2" charset="2"/>
              <a:buChar char="§"/>
            </a:pPr>
            <a:r>
              <a:rPr lang="de-DE" sz="2200" dirty="0">
                <a:solidFill>
                  <a:srgbClr val="000000"/>
                </a:solidFill>
              </a:rPr>
              <a:t>Versand aller Bescheide erfolgt am </a:t>
            </a:r>
            <a:r>
              <a:rPr lang="de-DE" sz="2200" b="1" dirty="0"/>
              <a:t>12. Juni 2026</a:t>
            </a:r>
            <a:r>
              <a:rPr lang="de-DE" sz="2200" dirty="0"/>
              <a:t>.</a:t>
            </a:r>
          </a:p>
          <a:p>
            <a:pPr marL="0" indent="0">
              <a:buNone/>
            </a:pPr>
            <a:endParaRPr lang="de-DE" sz="2200" dirty="0">
              <a:latin typeface="+mj-lt"/>
            </a:endParaRPr>
          </a:p>
        </p:txBody>
      </p:sp>
      <p:sp>
        <p:nvSpPr>
          <p:cNvPr id="4" name="Rechteck 3"/>
          <p:cNvSpPr/>
          <p:nvPr/>
        </p:nvSpPr>
        <p:spPr>
          <a:xfrm>
            <a:off x="384031" y="6021288"/>
            <a:ext cx="1149674" cy="276999"/>
          </a:xfrm>
          <a:prstGeom prst="rect">
            <a:avLst/>
          </a:prstGeom>
        </p:spPr>
        <p:txBody>
          <a:bodyPr wrap="none">
            <a:spAutoFit/>
          </a:bodyPr>
          <a:lstStyle/>
          <a:p>
            <a:pPr marL="0" indent="0">
              <a:buNone/>
            </a:pPr>
            <a:r>
              <a:rPr lang="de-DE" sz="1200" dirty="0">
                <a:latin typeface="+mn-lt"/>
              </a:rPr>
              <a:t>MBJS/Referat 33</a:t>
            </a:r>
          </a:p>
        </p:txBody>
      </p:sp>
    </p:spTree>
    <p:extLst>
      <p:ext uri="{BB962C8B-B14F-4D97-AF65-F5344CB8AC3E}">
        <p14:creationId xmlns:p14="http://schemas.microsoft.com/office/powerpoint/2010/main" val="2556202428"/>
      </p:ext>
    </p:extLst>
  </p:cSld>
  <p:clrMapOvr>
    <a:masterClrMapping/>
  </p:clrMapOvr>
</p:sld>
</file>

<file path=ppt/theme/theme1.xml><?xml version="1.0" encoding="utf-8"?>
<a:theme xmlns:a="http://schemas.openxmlformats.org/drawingml/2006/main" name="MBJS">
  <a:themeElements>
    <a:clrScheme name="Larissa-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Larissa-Design">
      <a:majorFont>
        <a:latin typeface="Arial Narrow Bold"/>
        <a:ea typeface=""/>
        <a:cs typeface=""/>
      </a:majorFont>
      <a:minorFont>
        <a:latin typeface="Arial Narrow"/>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charset="0"/>
          </a:defRPr>
        </a:defPPr>
      </a:lstStyle>
    </a:lnDef>
  </a:objectDefaults>
  <a:extraClrSchemeLst>
    <a:extraClrScheme>
      <a:clrScheme name="Larissa-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arissa-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arissa-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arissa-Desig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arissa-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arissa-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arissa-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arissa-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arissa-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B_MBJS</Template>
  <TotalTime>0</TotalTime>
  <Words>535</Words>
  <Application>Microsoft Office PowerPoint</Application>
  <PresentationFormat>A4-Papier (210 x 297 mm)</PresentationFormat>
  <Paragraphs>53</Paragraphs>
  <Slides>9</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9</vt:i4>
      </vt:variant>
    </vt:vector>
  </HeadingPairs>
  <TitlesOfParts>
    <vt:vector size="16" baseType="lpstr">
      <vt:lpstr>Arial</vt:lpstr>
      <vt:lpstr>Arial Narrow</vt:lpstr>
      <vt:lpstr>Arial Narrow Bold</vt:lpstr>
      <vt:lpstr>Times</vt:lpstr>
      <vt:lpstr>Times New Roman</vt:lpstr>
      <vt:lpstr>Wingdings</vt:lpstr>
      <vt:lpstr>MBJS</vt:lpstr>
      <vt:lpstr>Probeunterricht  (PU)</vt:lpstr>
      <vt:lpstr>Wer nimmt am Probeunterricht teil? </vt:lpstr>
      <vt:lpstr>Wer nimmt am Probeunterricht teil? </vt:lpstr>
      <vt:lpstr>Ablauf des Probeunterrichtes:</vt:lpstr>
      <vt:lpstr>Wie wird der PU organisiert?</vt:lpstr>
      <vt:lpstr>Wie wird der PU organisiert?</vt:lpstr>
      <vt:lpstr>Wie geht es dann weiter?</vt:lpstr>
      <vt:lpstr>Termin für den Probeunterricht:</vt:lpstr>
      <vt:lpstr>Wann erfahren die Eltern das Ergebnis ?</vt:lpstr>
    </vt:vector>
  </TitlesOfParts>
  <Company>ZIT-BB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Probeunterricht  (PU)</dc:title>
  <dc:creator>Kögler, Karen</dc:creator>
  <cp:lastModifiedBy>Nehrkorn, Julia</cp:lastModifiedBy>
  <cp:revision>23</cp:revision>
  <cp:lastPrinted>2002-03-28T09:23:58Z</cp:lastPrinted>
  <dcterms:created xsi:type="dcterms:W3CDTF">2024-07-15T09:23:53Z</dcterms:created>
  <dcterms:modified xsi:type="dcterms:W3CDTF">2025-06-26T07:58:04Z</dcterms:modified>
</cp:coreProperties>
</file>